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1"/>
  </p:sldMasterIdLst>
  <p:notesMasterIdLst>
    <p:notesMasterId r:id="rId59"/>
  </p:notesMasterIdLst>
  <p:sldIdLst>
    <p:sldId id="293" r:id="rId2"/>
    <p:sldId id="294" r:id="rId3"/>
    <p:sldId id="256" r:id="rId4"/>
    <p:sldId id="272" r:id="rId5"/>
    <p:sldId id="273" r:id="rId6"/>
    <p:sldId id="274" r:id="rId7"/>
    <p:sldId id="313" r:id="rId8"/>
    <p:sldId id="314" r:id="rId9"/>
    <p:sldId id="315" r:id="rId10"/>
    <p:sldId id="275" r:id="rId11"/>
    <p:sldId id="276" r:id="rId12"/>
    <p:sldId id="277" r:id="rId13"/>
    <p:sldId id="310" r:id="rId14"/>
    <p:sldId id="311" r:id="rId15"/>
    <p:sldId id="278" r:id="rId16"/>
    <p:sldId id="299" r:id="rId17"/>
    <p:sldId id="300" r:id="rId18"/>
    <p:sldId id="301" r:id="rId19"/>
    <p:sldId id="279" r:id="rId20"/>
    <p:sldId id="280" r:id="rId21"/>
    <p:sldId id="257" r:id="rId22"/>
    <p:sldId id="258" r:id="rId23"/>
    <p:sldId id="259" r:id="rId24"/>
    <p:sldId id="260" r:id="rId25"/>
    <p:sldId id="281" r:id="rId26"/>
    <p:sldId id="261" r:id="rId27"/>
    <p:sldId id="317" r:id="rId28"/>
    <p:sldId id="302" r:id="rId29"/>
    <p:sldId id="262" r:id="rId30"/>
    <p:sldId id="263" r:id="rId31"/>
    <p:sldId id="264" r:id="rId32"/>
    <p:sldId id="265" r:id="rId33"/>
    <p:sldId id="266" r:id="rId34"/>
    <p:sldId id="267" r:id="rId35"/>
    <p:sldId id="268" r:id="rId36"/>
    <p:sldId id="269" r:id="rId37"/>
    <p:sldId id="270" r:id="rId38"/>
    <p:sldId id="303" r:id="rId39"/>
    <p:sldId id="304" r:id="rId40"/>
    <p:sldId id="305" r:id="rId41"/>
    <p:sldId id="306" r:id="rId42"/>
    <p:sldId id="309" r:id="rId43"/>
    <p:sldId id="307" r:id="rId44"/>
    <p:sldId id="285" r:id="rId45"/>
    <p:sldId id="308" r:id="rId46"/>
    <p:sldId id="286" r:id="rId47"/>
    <p:sldId id="287" r:id="rId48"/>
    <p:sldId id="288" r:id="rId49"/>
    <p:sldId id="290" r:id="rId50"/>
    <p:sldId id="289" r:id="rId51"/>
    <p:sldId id="296" r:id="rId52"/>
    <p:sldId id="283" r:id="rId53"/>
    <p:sldId id="284" r:id="rId54"/>
    <p:sldId id="282" r:id="rId55"/>
    <p:sldId id="291" r:id="rId56"/>
    <p:sldId id="292" r:id="rId57"/>
    <p:sldId id="312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68" y="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F1459E-9AF9-438B-BAD3-70BBE426AB3C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2A600310-DA02-461F-94C5-600CA791A2B7}">
      <dgm:prSet phldrT="[Text]"/>
      <dgm:spPr/>
      <dgm:t>
        <a:bodyPr/>
        <a:lstStyle/>
        <a:p>
          <a:r>
            <a:rPr lang="en-US" dirty="0" smtClean="0"/>
            <a:t>one</a:t>
          </a:r>
          <a:endParaRPr lang="en-US" dirty="0"/>
        </a:p>
      </dgm:t>
    </dgm:pt>
    <dgm:pt modelId="{328927C1-08BB-4A0A-A03D-406EB23DBC08}" type="parTrans" cxnId="{0CD02D03-89A3-4EED-844D-B68D33845629}">
      <dgm:prSet/>
      <dgm:spPr/>
      <dgm:t>
        <a:bodyPr/>
        <a:lstStyle/>
        <a:p>
          <a:endParaRPr lang="en-US"/>
        </a:p>
      </dgm:t>
    </dgm:pt>
    <dgm:pt modelId="{1C5B5B83-90C0-4758-8748-3EFFD6298249}" type="sibTrans" cxnId="{0CD02D03-89A3-4EED-844D-B68D33845629}">
      <dgm:prSet/>
      <dgm:spPr/>
      <dgm:t>
        <a:bodyPr/>
        <a:lstStyle/>
        <a:p>
          <a:endParaRPr lang="en-US"/>
        </a:p>
      </dgm:t>
    </dgm:pt>
    <dgm:pt modelId="{D712491E-F7F3-459A-B02F-6008C2A090E8}">
      <dgm:prSet phldrT="[Text]"/>
      <dgm:spPr/>
      <dgm:t>
        <a:bodyPr/>
        <a:lstStyle/>
        <a:p>
          <a:r>
            <a:rPr lang="en-US" dirty="0" smtClean="0"/>
            <a:t>hour</a:t>
          </a:r>
          <a:endParaRPr lang="en-US" dirty="0"/>
        </a:p>
      </dgm:t>
    </dgm:pt>
    <dgm:pt modelId="{B8054254-3225-489F-B6BA-A5A17F954236}" type="parTrans" cxnId="{AC02051E-175C-4200-AB2F-75930674F79D}">
      <dgm:prSet/>
      <dgm:spPr/>
      <dgm:t>
        <a:bodyPr/>
        <a:lstStyle/>
        <a:p>
          <a:endParaRPr lang="en-US"/>
        </a:p>
      </dgm:t>
    </dgm:pt>
    <dgm:pt modelId="{5DCFD029-1B9F-4855-A9F9-0154FC9E94D1}" type="sibTrans" cxnId="{AC02051E-175C-4200-AB2F-75930674F79D}">
      <dgm:prSet/>
      <dgm:spPr/>
      <dgm:t>
        <a:bodyPr/>
        <a:lstStyle/>
        <a:p>
          <a:endParaRPr lang="en-US"/>
        </a:p>
      </dgm:t>
    </dgm:pt>
    <dgm:pt modelId="{1388EAF3-9223-473E-9A0B-04E82E902605}">
      <dgm:prSet phldrT="[Text]"/>
      <dgm:spPr/>
      <dgm:t>
        <a:bodyPr/>
        <a:lstStyle/>
        <a:p>
          <a:r>
            <a:rPr lang="en-US" u="sng" dirty="0" smtClean="0"/>
            <a:t>later</a:t>
          </a:r>
          <a:endParaRPr lang="en-US" u="sng" dirty="0"/>
        </a:p>
      </dgm:t>
    </dgm:pt>
    <dgm:pt modelId="{8CFE621E-9555-4C48-9CD1-F31559B05FA7}" type="parTrans" cxnId="{F53BBCFE-5905-4A06-A91E-45F6363B63CF}">
      <dgm:prSet/>
      <dgm:spPr/>
      <dgm:t>
        <a:bodyPr/>
        <a:lstStyle/>
        <a:p>
          <a:endParaRPr lang="en-US"/>
        </a:p>
      </dgm:t>
    </dgm:pt>
    <dgm:pt modelId="{47A2CC8F-00C2-4F19-9A95-8421C4FD7748}" type="sibTrans" cxnId="{F53BBCFE-5905-4A06-A91E-45F6363B63CF}">
      <dgm:prSet/>
      <dgm:spPr/>
      <dgm:t>
        <a:bodyPr/>
        <a:lstStyle/>
        <a:p>
          <a:endParaRPr lang="en-US"/>
        </a:p>
      </dgm:t>
    </dgm:pt>
    <dgm:pt modelId="{41A45022-A7C1-4007-911F-75EC4FCCCC3E}" type="pres">
      <dgm:prSet presAssocID="{1CF1459E-9AF9-438B-BAD3-70BBE426AB3C}" presName="Name0" presStyleCnt="0">
        <dgm:presLayoutVars>
          <dgm:dir/>
          <dgm:animLvl val="lvl"/>
          <dgm:resizeHandles val="exact"/>
        </dgm:presLayoutVars>
      </dgm:prSet>
      <dgm:spPr/>
    </dgm:pt>
    <dgm:pt modelId="{9E4AFAB1-5168-451B-B272-9254CDC8FDA8}" type="pres">
      <dgm:prSet presAssocID="{1CF1459E-9AF9-438B-BAD3-70BBE426AB3C}" presName="dummy" presStyleCnt="0"/>
      <dgm:spPr/>
    </dgm:pt>
    <dgm:pt modelId="{4DC2DE15-96C2-425C-B1B4-A9240D429A05}" type="pres">
      <dgm:prSet presAssocID="{1CF1459E-9AF9-438B-BAD3-70BBE426AB3C}" presName="linH" presStyleCnt="0"/>
      <dgm:spPr/>
    </dgm:pt>
    <dgm:pt modelId="{DDC13B90-243E-4E71-ACBA-4FABF0E6CB5E}" type="pres">
      <dgm:prSet presAssocID="{1CF1459E-9AF9-438B-BAD3-70BBE426AB3C}" presName="padding1" presStyleCnt="0"/>
      <dgm:spPr/>
    </dgm:pt>
    <dgm:pt modelId="{137CA687-B757-4C14-8F48-E045BDD25D2F}" type="pres">
      <dgm:prSet presAssocID="{2A600310-DA02-461F-94C5-600CA791A2B7}" presName="linV" presStyleCnt="0"/>
      <dgm:spPr/>
    </dgm:pt>
    <dgm:pt modelId="{401D3738-47E1-4F64-AA2D-4FFBCA604856}" type="pres">
      <dgm:prSet presAssocID="{2A600310-DA02-461F-94C5-600CA791A2B7}" presName="spVertical1" presStyleCnt="0"/>
      <dgm:spPr/>
    </dgm:pt>
    <dgm:pt modelId="{5680F9F5-D5E4-4B4A-AF11-C231A5941A18}" type="pres">
      <dgm:prSet presAssocID="{2A600310-DA02-461F-94C5-600CA791A2B7}" presName="parTx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4CD74B-206D-48EA-883F-448DFDFEB183}" type="pres">
      <dgm:prSet presAssocID="{2A600310-DA02-461F-94C5-600CA791A2B7}" presName="spVertical2" presStyleCnt="0"/>
      <dgm:spPr/>
    </dgm:pt>
    <dgm:pt modelId="{0F985178-B271-4227-A798-BF56FEC5FE3E}" type="pres">
      <dgm:prSet presAssocID="{2A600310-DA02-461F-94C5-600CA791A2B7}" presName="spVertical3" presStyleCnt="0"/>
      <dgm:spPr/>
    </dgm:pt>
    <dgm:pt modelId="{BC055DA6-3EDE-4F05-B201-D274FFBC8A98}" type="pres">
      <dgm:prSet presAssocID="{1C5B5B83-90C0-4758-8748-3EFFD6298249}" presName="space" presStyleCnt="0"/>
      <dgm:spPr/>
    </dgm:pt>
    <dgm:pt modelId="{1587E6CC-978C-4F09-BFC6-8273F5C6CE0F}" type="pres">
      <dgm:prSet presAssocID="{D712491E-F7F3-459A-B02F-6008C2A090E8}" presName="linV" presStyleCnt="0"/>
      <dgm:spPr/>
    </dgm:pt>
    <dgm:pt modelId="{80A45DD4-512A-478B-AC65-C776259DCC08}" type="pres">
      <dgm:prSet presAssocID="{D712491E-F7F3-459A-B02F-6008C2A090E8}" presName="spVertical1" presStyleCnt="0"/>
      <dgm:spPr/>
    </dgm:pt>
    <dgm:pt modelId="{20E75887-E151-4E3D-96EE-B618DCD6D37A}" type="pres">
      <dgm:prSet presAssocID="{D712491E-F7F3-459A-B02F-6008C2A090E8}" presName="parTx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47B0D5-A02B-40B2-8E4F-9460F7F6A1AE}" type="pres">
      <dgm:prSet presAssocID="{D712491E-F7F3-459A-B02F-6008C2A090E8}" presName="spVertical2" presStyleCnt="0"/>
      <dgm:spPr/>
    </dgm:pt>
    <dgm:pt modelId="{00441019-E8E4-4B02-B355-D619AFAB8A26}" type="pres">
      <dgm:prSet presAssocID="{D712491E-F7F3-459A-B02F-6008C2A090E8}" presName="spVertical3" presStyleCnt="0"/>
      <dgm:spPr/>
    </dgm:pt>
    <dgm:pt modelId="{61115CF4-1A4F-443A-8638-681A9A010370}" type="pres">
      <dgm:prSet presAssocID="{5DCFD029-1B9F-4855-A9F9-0154FC9E94D1}" presName="space" presStyleCnt="0"/>
      <dgm:spPr/>
    </dgm:pt>
    <dgm:pt modelId="{2B61F8CD-CCCC-4970-A523-C78974CBB8F2}" type="pres">
      <dgm:prSet presAssocID="{1388EAF3-9223-473E-9A0B-04E82E902605}" presName="linV" presStyleCnt="0"/>
      <dgm:spPr/>
    </dgm:pt>
    <dgm:pt modelId="{010868BA-735D-4C2B-9811-A4820BA82A35}" type="pres">
      <dgm:prSet presAssocID="{1388EAF3-9223-473E-9A0B-04E82E902605}" presName="spVertical1" presStyleCnt="0"/>
      <dgm:spPr/>
    </dgm:pt>
    <dgm:pt modelId="{15BB34DC-7CCB-4AEE-AB32-83B27329E008}" type="pres">
      <dgm:prSet presAssocID="{1388EAF3-9223-473E-9A0B-04E82E902605}" presName="parTx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5B1550-DCF6-4D19-A156-BFD3201F999E}" type="pres">
      <dgm:prSet presAssocID="{1388EAF3-9223-473E-9A0B-04E82E902605}" presName="spVertical2" presStyleCnt="0"/>
      <dgm:spPr/>
    </dgm:pt>
    <dgm:pt modelId="{E9A8D6F0-76FE-40E5-9A77-447778A56677}" type="pres">
      <dgm:prSet presAssocID="{1388EAF3-9223-473E-9A0B-04E82E902605}" presName="spVertical3" presStyleCnt="0"/>
      <dgm:spPr/>
    </dgm:pt>
    <dgm:pt modelId="{0B1E6ACC-D819-4D8B-B0F2-D2065CE2DB98}" type="pres">
      <dgm:prSet presAssocID="{1CF1459E-9AF9-438B-BAD3-70BBE426AB3C}" presName="padding2" presStyleCnt="0"/>
      <dgm:spPr/>
    </dgm:pt>
    <dgm:pt modelId="{95058B2A-F7FD-4978-B39B-96E48B4F733B}" type="pres">
      <dgm:prSet presAssocID="{1CF1459E-9AF9-438B-BAD3-70BBE426AB3C}" presName="negArrow" presStyleCnt="0"/>
      <dgm:spPr/>
    </dgm:pt>
    <dgm:pt modelId="{02DE0D99-373A-4F77-8C94-10C6D557EC37}" type="pres">
      <dgm:prSet presAssocID="{1CF1459E-9AF9-438B-BAD3-70BBE426AB3C}" presName="backgroundArrow" presStyleLbl="node1" presStyleIdx="0" presStyleCnt="1" custLinFactNeighborX="-1250" custLinFactNeighborY="20602"/>
      <dgm:spPr/>
    </dgm:pt>
  </dgm:ptLst>
  <dgm:cxnLst>
    <dgm:cxn modelId="{F53BBCFE-5905-4A06-A91E-45F6363B63CF}" srcId="{1CF1459E-9AF9-438B-BAD3-70BBE426AB3C}" destId="{1388EAF3-9223-473E-9A0B-04E82E902605}" srcOrd="2" destOrd="0" parTransId="{8CFE621E-9555-4C48-9CD1-F31559B05FA7}" sibTransId="{47A2CC8F-00C2-4F19-9A95-8421C4FD7748}"/>
    <dgm:cxn modelId="{0CD02D03-89A3-4EED-844D-B68D33845629}" srcId="{1CF1459E-9AF9-438B-BAD3-70BBE426AB3C}" destId="{2A600310-DA02-461F-94C5-600CA791A2B7}" srcOrd="0" destOrd="0" parTransId="{328927C1-08BB-4A0A-A03D-406EB23DBC08}" sibTransId="{1C5B5B83-90C0-4758-8748-3EFFD6298249}"/>
    <dgm:cxn modelId="{FF7F9E18-B61B-41E7-BA09-147488981A49}" type="presOf" srcId="{1CF1459E-9AF9-438B-BAD3-70BBE426AB3C}" destId="{41A45022-A7C1-4007-911F-75EC4FCCCC3E}" srcOrd="0" destOrd="0" presId="urn:microsoft.com/office/officeart/2005/8/layout/hProcess3"/>
    <dgm:cxn modelId="{98EA5774-9220-4EBA-B611-E7F95887110D}" type="presOf" srcId="{1388EAF3-9223-473E-9A0B-04E82E902605}" destId="{15BB34DC-7CCB-4AEE-AB32-83B27329E008}" srcOrd="0" destOrd="0" presId="urn:microsoft.com/office/officeart/2005/8/layout/hProcess3"/>
    <dgm:cxn modelId="{4482060D-31AF-4B16-8C82-04ED34A7E10F}" type="presOf" srcId="{D712491E-F7F3-459A-B02F-6008C2A090E8}" destId="{20E75887-E151-4E3D-96EE-B618DCD6D37A}" srcOrd="0" destOrd="0" presId="urn:microsoft.com/office/officeart/2005/8/layout/hProcess3"/>
    <dgm:cxn modelId="{253F0D8E-EB35-4C6A-8AEB-4477A6AA3A72}" type="presOf" srcId="{2A600310-DA02-461F-94C5-600CA791A2B7}" destId="{5680F9F5-D5E4-4B4A-AF11-C231A5941A18}" srcOrd="0" destOrd="0" presId="urn:microsoft.com/office/officeart/2005/8/layout/hProcess3"/>
    <dgm:cxn modelId="{AC02051E-175C-4200-AB2F-75930674F79D}" srcId="{1CF1459E-9AF9-438B-BAD3-70BBE426AB3C}" destId="{D712491E-F7F3-459A-B02F-6008C2A090E8}" srcOrd="1" destOrd="0" parTransId="{B8054254-3225-489F-B6BA-A5A17F954236}" sibTransId="{5DCFD029-1B9F-4855-A9F9-0154FC9E94D1}"/>
    <dgm:cxn modelId="{E5BF2F54-0DE1-4F7F-AA97-6557C8DED077}" type="presParOf" srcId="{41A45022-A7C1-4007-911F-75EC4FCCCC3E}" destId="{9E4AFAB1-5168-451B-B272-9254CDC8FDA8}" srcOrd="0" destOrd="0" presId="urn:microsoft.com/office/officeart/2005/8/layout/hProcess3"/>
    <dgm:cxn modelId="{30554539-94DA-4BA9-B703-D076B4B8E514}" type="presParOf" srcId="{41A45022-A7C1-4007-911F-75EC4FCCCC3E}" destId="{4DC2DE15-96C2-425C-B1B4-A9240D429A05}" srcOrd="1" destOrd="0" presId="urn:microsoft.com/office/officeart/2005/8/layout/hProcess3"/>
    <dgm:cxn modelId="{C52FFAFB-C552-4524-8755-E226D39A22D2}" type="presParOf" srcId="{4DC2DE15-96C2-425C-B1B4-A9240D429A05}" destId="{DDC13B90-243E-4E71-ACBA-4FABF0E6CB5E}" srcOrd="0" destOrd="0" presId="urn:microsoft.com/office/officeart/2005/8/layout/hProcess3"/>
    <dgm:cxn modelId="{4C40E3A9-575F-42E1-84C3-57269A2F61FC}" type="presParOf" srcId="{4DC2DE15-96C2-425C-B1B4-A9240D429A05}" destId="{137CA687-B757-4C14-8F48-E045BDD25D2F}" srcOrd="1" destOrd="0" presId="urn:microsoft.com/office/officeart/2005/8/layout/hProcess3"/>
    <dgm:cxn modelId="{EA357290-836A-45AE-A92C-A1BF9A365554}" type="presParOf" srcId="{137CA687-B757-4C14-8F48-E045BDD25D2F}" destId="{401D3738-47E1-4F64-AA2D-4FFBCA604856}" srcOrd="0" destOrd="0" presId="urn:microsoft.com/office/officeart/2005/8/layout/hProcess3"/>
    <dgm:cxn modelId="{C3BC1361-F188-409F-BB0B-4C7FC06245D0}" type="presParOf" srcId="{137CA687-B757-4C14-8F48-E045BDD25D2F}" destId="{5680F9F5-D5E4-4B4A-AF11-C231A5941A18}" srcOrd="1" destOrd="0" presId="urn:microsoft.com/office/officeart/2005/8/layout/hProcess3"/>
    <dgm:cxn modelId="{AB9EBCCA-9C91-4A4F-AA8F-FB19CB4FC50D}" type="presParOf" srcId="{137CA687-B757-4C14-8F48-E045BDD25D2F}" destId="{C94CD74B-206D-48EA-883F-448DFDFEB183}" srcOrd="2" destOrd="0" presId="urn:microsoft.com/office/officeart/2005/8/layout/hProcess3"/>
    <dgm:cxn modelId="{38744760-725B-4E73-BF9F-A33EFD016739}" type="presParOf" srcId="{137CA687-B757-4C14-8F48-E045BDD25D2F}" destId="{0F985178-B271-4227-A798-BF56FEC5FE3E}" srcOrd="3" destOrd="0" presId="urn:microsoft.com/office/officeart/2005/8/layout/hProcess3"/>
    <dgm:cxn modelId="{FBDB56A0-E087-409A-BAE9-ED233A334DCB}" type="presParOf" srcId="{4DC2DE15-96C2-425C-B1B4-A9240D429A05}" destId="{BC055DA6-3EDE-4F05-B201-D274FFBC8A98}" srcOrd="2" destOrd="0" presId="urn:microsoft.com/office/officeart/2005/8/layout/hProcess3"/>
    <dgm:cxn modelId="{F3933270-4F6A-4E04-B84D-5CA292B57B99}" type="presParOf" srcId="{4DC2DE15-96C2-425C-B1B4-A9240D429A05}" destId="{1587E6CC-978C-4F09-BFC6-8273F5C6CE0F}" srcOrd="3" destOrd="0" presId="urn:microsoft.com/office/officeart/2005/8/layout/hProcess3"/>
    <dgm:cxn modelId="{17E85C34-3DC6-41FF-A833-BC2A11A19EDF}" type="presParOf" srcId="{1587E6CC-978C-4F09-BFC6-8273F5C6CE0F}" destId="{80A45DD4-512A-478B-AC65-C776259DCC08}" srcOrd="0" destOrd="0" presId="urn:microsoft.com/office/officeart/2005/8/layout/hProcess3"/>
    <dgm:cxn modelId="{59485529-B191-4C5F-BB35-1DA8B66C6403}" type="presParOf" srcId="{1587E6CC-978C-4F09-BFC6-8273F5C6CE0F}" destId="{20E75887-E151-4E3D-96EE-B618DCD6D37A}" srcOrd="1" destOrd="0" presId="urn:microsoft.com/office/officeart/2005/8/layout/hProcess3"/>
    <dgm:cxn modelId="{5AFF2C4D-2169-406C-8D5D-92188543FC61}" type="presParOf" srcId="{1587E6CC-978C-4F09-BFC6-8273F5C6CE0F}" destId="{2D47B0D5-A02B-40B2-8E4F-9460F7F6A1AE}" srcOrd="2" destOrd="0" presId="urn:microsoft.com/office/officeart/2005/8/layout/hProcess3"/>
    <dgm:cxn modelId="{A7807236-C729-4E5C-BDC7-B3143B46E209}" type="presParOf" srcId="{1587E6CC-978C-4F09-BFC6-8273F5C6CE0F}" destId="{00441019-E8E4-4B02-B355-D619AFAB8A26}" srcOrd="3" destOrd="0" presId="urn:microsoft.com/office/officeart/2005/8/layout/hProcess3"/>
    <dgm:cxn modelId="{8A74E476-5593-4F89-809D-8058E154641E}" type="presParOf" srcId="{4DC2DE15-96C2-425C-B1B4-A9240D429A05}" destId="{61115CF4-1A4F-443A-8638-681A9A010370}" srcOrd="4" destOrd="0" presId="urn:microsoft.com/office/officeart/2005/8/layout/hProcess3"/>
    <dgm:cxn modelId="{1CF6A039-4EA1-4BBE-B297-6387DAAB565A}" type="presParOf" srcId="{4DC2DE15-96C2-425C-B1B4-A9240D429A05}" destId="{2B61F8CD-CCCC-4970-A523-C78974CBB8F2}" srcOrd="5" destOrd="0" presId="urn:microsoft.com/office/officeart/2005/8/layout/hProcess3"/>
    <dgm:cxn modelId="{145F5D93-6B0D-454C-B841-0C8AEDB04B21}" type="presParOf" srcId="{2B61F8CD-CCCC-4970-A523-C78974CBB8F2}" destId="{010868BA-735D-4C2B-9811-A4820BA82A35}" srcOrd="0" destOrd="0" presId="urn:microsoft.com/office/officeart/2005/8/layout/hProcess3"/>
    <dgm:cxn modelId="{6A54511B-9723-4060-B68B-EDB9EEE0EFAD}" type="presParOf" srcId="{2B61F8CD-CCCC-4970-A523-C78974CBB8F2}" destId="{15BB34DC-7CCB-4AEE-AB32-83B27329E008}" srcOrd="1" destOrd="0" presId="urn:microsoft.com/office/officeart/2005/8/layout/hProcess3"/>
    <dgm:cxn modelId="{21CAE724-F9A7-4952-B2B3-22C1B0C904A3}" type="presParOf" srcId="{2B61F8CD-CCCC-4970-A523-C78974CBB8F2}" destId="{1C5B1550-DCF6-4D19-A156-BFD3201F999E}" srcOrd="2" destOrd="0" presId="urn:microsoft.com/office/officeart/2005/8/layout/hProcess3"/>
    <dgm:cxn modelId="{BC1FDD8A-BDE1-4291-844C-382E364842EF}" type="presParOf" srcId="{2B61F8CD-CCCC-4970-A523-C78974CBB8F2}" destId="{E9A8D6F0-76FE-40E5-9A77-447778A56677}" srcOrd="3" destOrd="0" presId="urn:microsoft.com/office/officeart/2005/8/layout/hProcess3"/>
    <dgm:cxn modelId="{1698D16B-500D-4D4E-8EC7-097220D8F341}" type="presParOf" srcId="{4DC2DE15-96C2-425C-B1B4-A9240D429A05}" destId="{0B1E6ACC-D819-4D8B-B0F2-D2065CE2DB98}" srcOrd="6" destOrd="0" presId="urn:microsoft.com/office/officeart/2005/8/layout/hProcess3"/>
    <dgm:cxn modelId="{70E3E00A-6F7A-4BFC-82ED-4F50C2292DDF}" type="presParOf" srcId="{4DC2DE15-96C2-425C-B1B4-A9240D429A05}" destId="{95058B2A-F7FD-4978-B39B-96E48B4F733B}" srcOrd="7" destOrd="0" presId="urn:microsoft.com/office/officeart/2005/8/layout/hProcess3"/>
    <dgm:cxn modelId="{06806F0A-BCA1-4D39-9E8C-A239C8564197}" type="presParOf" srcId="{4DC2DE15-96C2-425C-B1B4-A9240D429A05}" destId="{02DE0D99-373A-4F77-8C94-10C6D557EC37}" srcOrd="8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AD8FEB3-0133-489D-B199-BC9BB77AB9EF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614DBF47-5EF0-45F0-8E17-5A1CE4B2F1C7}">
      <dgm:prSet phldrT="[Text]"/>
      <dgm:spPr/>
      <dgm:t>
        <a:bodyPr/>
        <a:lstStyle/>
        <a:p>
          <a:r>
            <a:rPr lang="en-US" dirty="0" smtClean="0"/>
            <a:t>one</a:t>
          </a:r>
          <a:endParaRPr lang="en-US" dirty="0"/>
        </a:p>
      </dgm:t>
    </dgm:pt>
    <dgm:pt modelId="{53C5A031-3C39-4330-90A3-A6853EBC2922}" type="parTrans" cxnId="{F47C8853-2EA4-4563-9E8A-10A5EE6000E2}">
      <dgm:prSet/>
      <dgm:spPr/>
      <dgm:t>
        <a:bodyPr/>
        <a:lstStyle/>
        <a:p>
          <a:endParaRPr lang="en-US"/>
        </a:p>
      </dgm:t>
    </dgm:pt>
    <dgm:pt modelId="{1B583763-DEC1-430B-AE2B-EF34E8AEDA8F}" type="sibTrans" cxnId="{F47C8853-2EA4-4563-9E8A-10A5EE6000E2}">
      <dgm:prSet/>
      <dgm:spPr/>
      <dgm:t>
        <a:bodyPr/>
        <a:lstStyle/>
        <a:p>
          <a:endParaRPr lang="en-US"/>
        </a:p>
      </dgm:t>
    </dgm:pt>
    <dgm:pt modelId="{C74C72DC-0F59-440E-8393-422786B0B18D}">
      <dgm:prSet phldrT="[Text]"/>
      <dgm:spPr/>
      <dgm:t>
        <a:bodyPr/>
        <a:lstStyle/>
        <a:p>
          <a:r>
            <a:rPr lang="en-US" dirty="0" smtClean="0"/>
            <a:t>hour</a:t>
          </a:r>
          <a:endParaRPr lang="en-US" dirty="0"/>
        </a:p>
      </dgm:t>
    </dgm:pt>
    <dgm:pt modelId="{833EBB57-F1B7-41A4-84A4-33E73C6A3E33}" type="parTrans" cxnId="{C921E239-BB28-4ECC-BF1F-4500576B3CE0}">
      <dgm:prSet/>
      <dgm:spPr/>
      <dgm:t>
        <a:bodyPr/>
        <a:lstStyle/>
        <a:p>
          <a:endParaRPr lang="en-US"/>
        </a:p>
      </dgm:t>
    </dgm:pt>
    <dgm:pt modelId="{4F60EE0A-3DFB-44A1-BD69-9A9C1CBB4D3C}" type="sibTrans" cxnId="{C921E239-BB28-4ECC-BF1F-4500576B3CE0}">
      <dgm:prSet/>
      <dgm:spPr/>
      <dgm:t>
        <a:bodyPr/>
        <a:lstStyle/>
        <a:p>
          <a:endParaRPr lang="en-US"/>
        </a:p>
      </dgm:t>
    </dgm:pt>
    <dgm:pt modelId="{7A8ED5A5-BAB6-440D-89F9-9EED9A0C9587}">
      <dgm:prSet phldrT="[Text]"/>
      <dgm:spPr/>
      <dgm:t>
        <a:bodyPr/>
        <a:lstStyle/>
        <a:p>
          <a:r>
            <a:rPr lang="en-US" u="sng" dirty="0" smtClean="0"/>
            <a:t>earlier</a:t>
          </a:r>
          <a:endParaRPr lang="en-US" u="sng" dirty="0"/>
        </a:p>
      </dgm:t>
    </dgm:pt>
    <dgm:pt modelId="{B98CC08F-A935-4421-A211-47BA14903500}" type="parTrans" cxnId="{044068EB-F301-4BCB-9664-5D4EF9AE9619}">
      <dgm:prSet/>
      <dgm:spPr/>
      <dgm:t>
        <a:bodyPr/>
        <a:lstStyle/>
        <a:p>
          <a:endParaRPr lang="en-US"/>
        </a:p>
      </dgm:t>
    </dgm:pt>
    <dgm:pt modelId="{04DBB077-366B-4EFE-A409-8207599995FF}" type="sibTrans" cxnId="{044068EB-F301-4BCB-9664-5D4EF9AE9619}">
      <dgm:prSet/>
      <dgm:spPr/>
      <dgm:t>
        <a:bodyPr/>
        <a:lstStyle/>
        <a:p>
          <a:endParaRPr lang="en-US"/>
        </a:p>
      </dgm:t>
    </dgm:pt>
    <dgm:pt modelId="{C5635258-FB43-4F9B-90DC-EA0D64940171}" type="pres">
      <dgm:prSet presAssocID="{4AD8FEB3-0133-489D-B199-BC9BB77AB9EF}" presName="Name0" presStyleCnt="0">
        <dgm:presLayoutVars>
          <dgm:dir/>
          <dgm:animLvl val="lvl"/>
          <dgm:resizeHandles val="exact"/>
        </dgm:presLayoutVars>
      </dgm:prSet>
      <dgm:spPr/>
    </dgm:pt>
    <dgm:pt modelId="{DBF8761D-A96A-4EC0-B77C-0F3D7A3628F4}" type="pres">
      <dgm:prSet presAssocID="{4AD8FEB3-0133-489D-B199-BC9BB77AB9EF}" presName="dummy" presStyleCnt="0"/>
      <dgm:spPr/>
    </dgm:pt>
    <dgm:pt modelId="{50B73D96-76CC-437A-9D98-1CA7CBBA1A3D}" type="pres">
      <dgm:prSet presAssocID="{4AD8FEB3-0133-489D-B199-BC9BB77AB9EF}" presName="linH" presStyleCnt="0"/>
      <dgm:spPr/>
    </dgm:pt>
    <dgm:pt modelId="{A05185EA-BC6F-42F6-B92A-17EF3907610A}" type="pres">
      <dgm:prSet presAssocID="{4AD8FEB3-0133-489D-B199-BC9BB77AB9EF}" presName="padding1" presStyleCnt="0"/>
      <dgm:spPr/>
    </dgm:pt>
    <dgm:pt modelId="{A1DB9F21-5E7F-4904-A132-290523E6C14D}" type="pres">
      <dgm:prSet presAssocID="{614DBF47-5EF0-45F0-8E17-5A1CE4B2F1C7}" presName="linV" presStyleCnt="0"/>
      <dgm:spPr/>
    </dgm:pt>
    <dgm:pt modelId="{A71B35E5-B6A8-4FAB-B37E-C5482908F2D2}" type="pres">
      <dgm:prSet presAssocID="{614DBF47-5EF0-45F0-8E17-5A1CE4B2F1C7}" presName="spVertical1" presStyleCnt="0"/>
      <dgm:spPr/>
    </dgm:pt>
    <dgm:pt modelId="{749B0528-01F3-400B-9C1D-05688DA8243B}" type="pres">
      <dgm:prSet presAssocID="{614DBF47-5EF0-45F0-8E17-5A1CE4B2F1C7}" presName="parTx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DD48F1-0D52-4A8C-8EC8-C2E28AB84E31}" type="pres">
      <dgm:prSet presAssocID="{614DBF47-5EF0-45F0-8E17-5A1CE4B2F1C7}" presName="spVertical2" presStyleCnt="0"/>
      <dgm:spPr/>
    </dgm:pt>
    <dgm:pt modelId="{34915473-5E47-45F3-B839-6C8C59550CB2}" type="pres">
      <dgm:prSet presAssocID="{614DBF47-5EF0-45F0-8E17-5A1CE4B2F1C7}" presName="spVertical3" presStyleCnt="0"/>
      <dgm:spPr/>
    </dgm:pt>
    <dgm:pt modelId="{2BBECDD3-5E70-4481-B9D3-8006883CEBC5}" type="pres">
      <dgm:prSet presAssocID="{1B583763-DEC1-430B-AE2B-EF34E8AEDA8F}" presName="space" presStyleCnt="0"/>
      <dgm:spPr/>
    </dgm:pt>
    <dgm:pt modelId="{B78097FC-8504-4484-A9F5-C4DA087C8F04}" type="pres">
      <dgm:prSet presAssocID="{C74C72DC-0F59-440E-8393-422786B0B18D}" presName="linV" presStyleCnt="0"/>
      <dgm:spPr/>
    </dgm:pt>
    <dgm:pt modelId="{7543A685-0884-4371-BD1D-8238C6596F1E}" type="pres">
      <dgm:prSet presAssocID="{C74C72DC-0F59-440E-8393-422786B0B18D}" presName="spVertical1" presStyleCnt="0"/>
      <dgm:spPr/>
    </dgm:pt>
    <dgm:pt modelId="{BB214490-662C-4221-A67D-01B253FD681B}" type="pres">
      <dgm:prSet presAssocID="{C74C72DC-0F59-440E-8393-422786B0B18D}" presName="parTx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7F3DE2-34CA-4A49-BD38-A02C5A903CFD}" type="pres">
      <dgm:prSet presAssocID="{C74C72DC-0F59-440E-8393-422786B0B18D}" presName="spVertical2" presStyleCnt="0"/>
      <dgm:spPr/>
    </dgm:pt>
    <dgm:pt modelId="{B3757952-3FD1-4CA2-98A4-A61AD4CD376F}" type="pres">
      <dgm:prSet presAssocID="{C74C72DC-0F59-440E-8393-422786B0B18D}" presName="spVertical3" presStyleCnt="0"/>
      <dgm:spPr/>
    </dgm:pt>
    <dgm:pt modelId="{75EDBA5D-3BAA-4582-9FDF-8BE6284BE13F}" type="pres">
      <dgm:prSet presAssocID="{4F60EE0A-3DFB-44A1-BD69-9A9C1CBB4D3C}" presName="space" presStyleCnt="0"/>
      <dgm:spPr/>
    </dgm:pt>
    <dgm:pt modelId="{0AD0618D-BAF7-41D2-B353-E01397903508}" type="pres">
      <dgm:prSet presAssocID="{7A8ED5A5-BAB6-440D-89F9-9EED9A0C9587}" presName="linV" presStyleCnt="0"/>
      <dgm:spPr/>
    </dgm:pt>
    <dgm:pt modelId="{C1916BDE-1B8F-459C-A568-98A27793BF00}" type="pres">
      <dgm:prSet presAssocID="{7A8ED5A5-BAB6-440D-89F9-9EED9A0C9587}" presName="spVertical1" presStyleCnt="0"/>
      <dgm:spPr/>
    </dgm:pt>
    <dgm:pt modelId="{F8F49776-90F3-49BD-9831-F0EC0B93E15F}" type="pres">
      <dgm:prSet presAssocID="{7A8ED5A5-BAB6-440D-89F9-9EED9A0C9587}" presName="parTx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693BC4-9D3C-477B-8C45-97E49CA1041A}" type="pres">
      <dgm:prSet presAssocID="{7A8ED5A5-BAB6-440D-89F9-9EED9A0C9587}" presName="spVertical2" presStyleCnt="0"/>
      <dgm:spPr/>
    </dgm:pt>
    <dgm:pt modelId="{360AC0B9-E5B1-4353-A149-FBDF27DFE9B4}" type="pres">
      <dgm:prSet presAssocID="{7A8ED5A5-BAB6-440D-89F9-9EED9A0C9587}" presName="spVertical3" presStyleCnt="0"/>
      <dgm:spPr/>
    </dgm:pt>
    <dgm:pt modelId="{783B36D3-2CCF-4CF0-93AB-62A1D1BEF510}" type="pres">
      <dgm:prSet presAssocID="{4AD8FEB3-0133-489D-B199-BC9BB77AB9EF}" presName="padding2" presStyleCnt="0"/>
      <dgm:spPr/>
    </dgm:pt>
    <dgm:pt modelId="{DCAD7FE2-D129-44B1-9926-A6D162C5309B}" type="pres">
      <dgm:prSet presAssocID="{4AD8FEB3-0133-489D-B199-BC9BB77AB9EF}" presName="negArrow" presStyleCnt="0"/>
      <dgm:spPr/>
    </dgm:pt>
    <dgm:pt modelId="{D5FF924D-C4E5-4BB9-A93B-087C82BB536F}" type="pres">
      <dgm:prSet presAssocID="{4AD8FEB3-0133-489D-B199-BC9BB77AB9EF}" presName="backgroundArrow" presStyleLbl="node1" presStyleIdx="0" presStyleCnt="1" custAng="10800000" custLinFactNeighborX="1250" custLinFactNeighborY="11586"/>
      <dgm:spPr/>
    </dgm:pt>
  </dgm:ptLst>
  <dgm:cxnLst>
    <dgm:cxn modelId="{168D2AB3-9492-4432-870A-12581627C04B}" type="presOf" srcId="{4AD8FEB3-0133-489D-B199-BC9BB77AB9EF}" destId="{C5635258-FB43-4F9B-90DC-EA0D64940171}" srcOrd="0" destOrd="0" presId="urn:microsoft.com/office/officeart/2005/8/layout/hProcess3"/>
    <dgm:cxn modelId="{D501EB10-F0A9-4919-B71A-624D2019120B}" type="presOf" srcId="{C74C72DC-0F59-440E-8393-422786B0B18D}" destId="{BB214490-662C-4221-A67D-01B253FD681B}" srcOrd="0" destOrd="0" presId="urn:microsoft.com/office/officeart/2005/8/layout/hProcess3"/>
    <dgm:cxn modelId="{03F9586C-42CC-4D42-9CCE-E818D6ECDEAB}" type="presOf" srcId="{614DBF47-5EF0-45F0-8E17-5A1CE4B2F1C7}" destId="{749B0528-01F3-400B-9C1D-05688DA8243B}" srcOrd="0" destOrd="0" presId="urn:microsoft.com/office/officeart/2005/8/layout/hProcess3"/>
    <dgm:cxn modelId="{C921E239-BB28-4ECC-BF1F-4500576B3CE0}" srcId="{4AD8FEB3-0133-489D-B199-BC9BB77AB9EF}" destId="{C74C72DC-0F59-440E-8393-422786B0B18D}" srcOrd="1" destOrd="0" parTransId="{833EBB57-F1B7-41A4-84A4-33E73C6A3E33}" sibTransId="{4F60EE0A-3DFB-44A1-BD69-9A9C1CBB4D3C}"/>
    <dgm:cxn modelId="{044068EB-F301-4BCB-9664-5D4EF9AE9619}" srcId="{4AD8FEB3-0133-489D-B199-BC9BB77AB9EF}" destId="{7A8ED5A5-BAB6-440D-89F9-9EED9A0C9587}" srcOrd="2" destOrd="0" parTransId="{B98CC08F-A935-4421-A211-47BA14903500}" sibTransId="{04DBB077-366B-4EFE-A409-8207599995FF}"/>
    <dgm:cxn modelId="{F47C8853-2EA4-4563-9E8A-10A5EE6000E2}" srcId="{4AD8FEB3-0133-489D-B199-BC9BB77AB9EF}" destId="{614DBF47-5EF0-45F0-8E17-5A1CE4B2F1C7}" srcOrd="0" destOrd="0" parTransId="{53C5A031-3C39-4330-90A3-A6853EBC2922}" sibTransId="{1B583763-DEC1-430B-AE2B-EF34E8AEDA8F}"/>
    <dgm:cxn modelId="{2E4ED341-160B-4531-85E2-0E71C7C9CBC5}" type="presOf" srcId="{7A8ED5A5-BAB6-440D-89F9-9EED9A0C9587}" destId="{F8F49776-90F3-49BD-9831-F0EC0B93E15F}" srcOrd="0" destOrd="0" presId="urn:microsoft.com/office/officeart/2005/8/layout/hProcess3"/>
    <dgm:cxn modelId="{FBA503D5-CE98-43CC-B92D-61F3BF215A9B}" type="presParOf" srcId="{C5635258-FB43-4F9B-90DC-EA0D64940171}" destId="{DBF8761D-A96A-4EC0-B77C-0F3D7A3628F4}" srcOrd="0" destOrd="0" presId="urn:microsoft.com/office/officeart/2005/8/layout/hProcess3"/>
    <dgm:cxn modelId="{1C048AB8-882E-495E-930A-B7D30F2B4070}" type="presParOf" srcId="{C5635258-FB43-4F9B-90DC-EA0D64940171}" destId="{50B73D96-76CC-437A-9D98-1CA7CBBA1A3D}" srcOrd="1" destOrd="0" presId="urn:microsoft.com/office/officeart/2005/8/layout/hProcess3"/>
    <dgm:cxn modelId="{380F789E-8BD9-4B43-ACD1-9CEE1AF7A1B0}" type="presParOf" srcId="{50B73D96-76CC-437A-9D98-1CA7CBBA1A3D}" destId="{A05185EA-BC6F-42F6-B92A-17EF3907610A}" srcOrd="0" destOrd="0" presId="urn:microsoft.com/office/officeart/2005/8/layout/hProcess3"/>
    <dgm:cxn modelId="{0B409087-16D8-4E37-ABCC-1A94FEF80B61}" type="presParOf" srcId="{50B73D96-76CC-437A-9D98-1CA7CBBA1A3D}" destId="{A1DB9F21-5E7F-4904-A132-290523E6C14D}" srcOrd="1" destOrd="0" presId="urn:microsoft.com/office/officeart/2005/8/layout/hProcess3"/>
    <dgm:cxn modelId="{5475188F-85B5-4D46-BDB2-69F6DC2011A9}" type="presParOf" srcId="{A1DB9F21-5E7F-4904-A132-290523E6C14D}" destId="{A71B35E5-B6A8-4FAB-B37E-C5482908F2D2}" srcOrd="0" destOrd="0" presId="urn:microsoft.com/office/officeart/2005/8/layout/hProcess3"/>
    <dgm:cxn modelId="{275A674D-5DC4-4AA6-ACCC-066F2A5D703B}" type="presParOf" srcId="{A1DB9F21-5E7F-4904-A132-290523E6C14D}" destId="{749B0528-01F3-400B-9C1D-05688DA8243B}" srcOrd="1" destOrd="0" presId="urn:microsoft.com/office/officeart/2005/8/layout/hProcess3"/>
    <dgm:cxn modelId="{4578C3BA-3BF8-475B-A33D-2E747E9CB901}" type="presParOf" srcId="{A1DB9F21-5E7F-4904-A132-290523E6C14D}" destId="{ADDD48F1-0D52-4A8C-8EC8-C2E28AB84E31}" srcOrd="2" destOrd="0" presId="urn:microsoft.com/office/officeart/2005/8/layout/hProcess3"/>
    <dgm:cxn modelId="{2D2E1602-A4AC-4342-95B7-61F7996BAAD1}" type="presParOf" srcId="{A1DB9F21-5E7F-4904-A132-290523E6C14D}" destId="{34915473-5E47-45F3-B839-6C8C59550CB2}" srcOrd="3" destOrd="0" presId="urn:microsoft.com/office/officeart/2005/8/layout/hProcess3"/>
    <dgm:cxn modelId="{6497D1BB-F5D5-43B0-B5CE-46CB217A8B3A}" type="presParOf" srcId="{50B73D96-76CC-437A-9D98-1CA7CBBA1A3D}" destId="{2BBECDD3-5E70-4481-B9D3-8006883CEBC5}" srcOrd="2" destOrd="0" presId="urn:microsoft.com/office/officeart/2005/8/layout/hProcess3"/>
    <dgm:cxn modelId="{C5443965-4643-4942-B254-2F50282F8BC7}" type="presParOf" srcId="{50B73D96-76CC-437A-9D98-1CA7CBBA1A3D}" destId="{B78097FC-8504-4484-A9F5-C4DA087C8F04}" srcOrd="3" destOrd="0" presId="urn:microsoft.com/office/officeart/2005/8/layout/hProcess3"/>
    <dgm:cxn modelId="{61747B2D-065A-4FA6-9D85-664D407D8EE0}" type="presParOf" srcId="{B78097FC-8504-4484-A9F5-C4DA087C8F04}" destId="{7543A685-0884-4371-BD1D-8238C6596F1E}" srcOrd="0" destOrd="0" presId="urn:microsoft.com/office/officeart/2005/8/layout/hProcess3"/>
    <dgm:cxn modelId="{77E1B26A-2868-47A8-A425-773D8CE5D931}" type="presParOf" srcId="{B78097FC-8504-4484-A9F5-C4DA087C8F04}" destId="{BB214490-662C-4221-A67D-01B253FD681B}" srcOrd="1" destOrd="0" presId="urn:microsoft.com/office/officeart/2005/8/layout/hProcess3"/>
    <dgm:cxn modelId="{F4E0630F-847A-403A-9086-0CF7C9E607BA}" type="presParOf" srcId="{B78097FC-8504-4484-A9F5-C4DA087C8F04}" destId="{7D7F3DE2-34CA-4A49-BD38-A02C5A903CFD}" srcOrd="2" destOrd="0" presId="urn:microsoft.com/office/officeart/2005/8/layout/hProcess3"/>
    <dgm:cxn modelId="{5C509A35-8E88-4E4F-B754-912669259878}" type="presParOf" srcId="{B78097FC-8504-4484-A9F5-C4DA087C8F04}" destId="{B3757952-3FD1-4CA2-98A4-A61AD4CD376F}" srcOrd="3" destOrd="0" presId="urn:microsoft.com/office/officeart/2005/8/layout/hProcess3"/>
    <dgm:cxn modelId="{9BD92F2C-8722-4EFC-9142-3A34C4026581}" type="presParOf" srcId="{50B73D96-76CC-437A-9D98-1CA7CBBA1A3D}" destId="{75EDBA5D-3BAA-4582-9FDF-8BE6284BE13F}" srcOrd="4" destOrd="0" presId="urn:microsoft.com/office/officeart/2005/8/layout/hProcess3"/>
    <dgm:cxn modelId="{27D2400B-C2B3-4F17-BF85-C369BC75D7DA}" type="presParOf" srcId="{50B73D96-76CC-437A-9D98-1CA7CBBA1A3D}" destId="{0AD0618D-BAF7-41D2-B353-E01397903508}" srcOrd="5" destOrd="0" presId="urn:microsoft.com/office/officeart/2005/8/layout/hProcess3"/>
    <dgm:cxn modelId="{682B60FA-98E9-4B36-AD35-6960D4F10432}" type="presParOf" srcId="{0AD0618D-BAF7-41D2-B353-E01397903508}" destId="{C1916BDE-1B8F-459C-A568-98A27793BF00}" srcOrd="0" destOrd="0" presId="urn:microsoft.com/office/officeart/2005/8/layout/hProcess3"/>
    <dgm:cxn modelId="{C523C83C-FD46-4320-BA3F-004DD7296DC7}" type="presParOf" srcId="{0AD0618D-BAF7-41D2-B353-E01397903508}" destId="{F8F49776-90F3-49BD-9831-F0EC0B93E15F}" srcOrd="1" destOrd="0" presId="urn:microsoft.com/office/officeart/2005/8/layout/hProcess3"/>
    <dgm:cxn modelId="{9BD0A9DA-E41F-44E7-B68D-702BEFC53857}" type="presParOf" srcId="{0AD0618D-BAF7-41D2-B353-E01397903508}" destId="{0A693BC4-9D3C-477B-8C45-97E49CA1041A}" srcOrd="2" destOrd="0" presId="urn:microsoft.com/office/officeart/2005/8/layout/hProcess3"/>
    <dgm:cxn modelId="{2CE18F34-1E42-4675-9957-05E1131C5D1B}" type="presParOf" srcId="{0AD0618D-BAF7-41D2-B353-E01397903508}" destId="{360AC0B9-E5B1-4353-A149-FBDF27DFE9B4}" srcOrd="3" destOrd="0" presId="urn:microsoft.com/office/officeart/2005/8/layout/hProcess3"/>
    <dgm:cxn modelId="{EC5B1147-9E42-4BDE-9AC7-2CD87E7C1E89}" type="presParOf" srcId="{50B73D96-76CC-437A-9D98-1CA7CBBA1A3D}" destId="{783B36D3-2CCF-4CF0-93AB-62A1D1BEF510}" srcOrd="6" destOrd="0" presId="urn:microsoft.com/office/officeart/2005/8/layout/hProcess3"/>
    <dgm:cxn modelId="{16DB0510-0469-4FD4-82D1-5AB8228AB303}" type="presParOf" srcId="{50B73D96-76CC-437A-9D98-1CA7CBBA1A3D}" destId="{DCAD7FE2-D129-44B1-9926-A6D162C5309B}" srcOrd="7" destOrd="0" presId="urn:microsoft.com/office/officeart/2005/8/layout/hProcess3"/>
    <dgm:cxn modelId="{50738589-86C6-4E44-8BEB-5B755FE095B1}" type="presParOf" srcId="{50B73D96-76CC-437A-9D98-1CA7CBBA1A3D}" destId="{D5FF924D-C4E5-4BB9-A93B-087C82BB536F}" srcOrd="8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9CD5012-6753-40B8-9A3C-7FB255EA82D2}" type="doc">
      <dgm:prSet loTypeId="urn:diagrams.loki3.com/VaryingWidthList+Icon" loCatId="list" qsTypeId="urn:microsoft.com/office/officeart/2005/8/quickstyle/simple1" qsCatId="simple" csTypeId="urn:microsoft.com/office/officeart/2005/8/colors/accent1_2" csCatId="accent1" phldr="1"/>
      <dgm:spPr/>
    </dgm:pt>
    <dgm:pt modelId="{4C077326-1D52-40DA-A196-04044B6A3575}">
      <dgm:prSet phldrT="[Text]"/>
      <dgm:spPr/>
      <dgm:t>
        <a:bodyPr/>
        <a:lstStyle/>
        <a:p>
          <a:r>
            <a:rPr lang="en-US" dirty="0" smtClean="0"/>
            <a:t>These are</a:t>
          </a:r>
          <a:endParaRPr lang="en-US" dirty="0"/>
        </a:p>
      </dgm:t>
    </dgm:pt>
    <dgm:pt modelId="{D6D2233A-254B-4CB9-8527-A48AC2148973}" type="parTrans" cxnId="{2F652378-BC9C-4D9F-AD08-A2241BFEFCD3}">
      <dgm:prSet/>
      <dgm:spPr/>
      <dgm:t>
        <a:bodyPr/>
        <a:lstStyle/>
        <a:p>
          <a:endParaRPr lang="en-US"/>
        </a:p>
      </dgm:t>
    </dgm:pt>
    <dgm:pt modelId="{BA9451A8-756D-4B70-9C34-7E0047AA90C2}" type="sibTrans" cxnId="{2F652378-BC9C-4D9F-AD08-A2241BFEFCD3}">
      <dgm:prSet/>
      <dgm:spPr/>
      <dgm:t>
        <a:bodyPr/>
        <a:lstStyle/>
        <a:p>
          <a:endParaRPr lang="en-US"/>
        </a:p>
      </dgm:t>
    </dgm:pt>
    <dgm:pt modelId="{E4E3FB0F-18F2-4C2E-AA1F-AA9492AF1ABC}">
      <dgm:prSet phldrT="[Text]"/>
      <dgm:spPr/>
      <dgm:t>
        <a:bodyPr/>
        <a:lstStyle/>
        <a:p>
          <a:r>
            <a:rPr lang="en-US" dirty="0" smtClean="0"/>
            <a:t>called</a:t>
          </a:r>
          <a:endParaRPr lang="en-US" dirty="0"/>
        </a:p>
      </dgm:t>
    </dgm:pt>
    <dgm:pt modelId="{A053B704-E82A-4186-8953-61A13EAA52C6}" type="parTrans" cxnId="{B5D7558C-D9C1-4C75-AC93-5B8F98DD88A2}">
      <dgm:prSet/>
      <dgm:spPr/>
      <dgm:t>
        <a:bodyPr/>
        <a:lstStyle/>
        <a:p>
          <a:endParaRPr lang="en-US"/>
        </a:p>
      </dgm:t>
    </dgm:pt>
    <dgm:pt modelId="{01B80A4A-34E4-4FF7-9A67-88328F14FF8C}" type="sibTrans" cxnId="{B5D7558C-D9C1-4C75-AC93-5B8F98DD88A2}">
      <dgm:prSet/>
      <dgm:spPr/>
      <dgm:t>
        <a:bodyPr/>
        <a:lstStyle/>
        <a:p>
          <a:endParaRPr lang="en-US"/>
        </a:p>
      </dgm:t>
    </dgm:pt>
    <dgm:pt modelId="{CC82812B-17C1-4AEF-95C3-E8A0188E4CA2}">
      <dgm:prSet phldrT="[Text]"/>
      <dgm:spPr/>
      <dgm:t>
        <a:bodyPr/>
        <a:lstStyle/>
        <a:p>
          <a:r>
            <a:rPr lang="en-US" dirty="0" smtClean="0"/>
            <a:t>Isotherms</a:t>
          </a:r>
          <a:endParaRPr lang="en-US" dirty="0"/>
        </a:p>
      </dgm:t>
    </dgm:pt>
    <dgm:pt modelId="{E553321C-814F-4C3D-B079-45ACB933261C}" type="parTrans" cxnId="{E6F5F5F9-D703-420E-99BE-E1C2E6731243}">
      <dgm:prSet/>
      <dgm:spPr/>
      <dgm:t>
        <a:bodyPr/>
        <a:lstStyle/>
        <a:p>
          <a:endParaRPr lang="en-US"/>
        </a:p>
      </dgm:t>
    </dgm:pt>
    <dgm:pt modelId="{0BEDE9C4-BFB0-4E97-AD1A-3EACB1888F46}" type="sibTrans" cxnId="{E6F5F5F9-D703-420E-99BE-E1C2E6731243}">
      <dgm:prSet/>
      <dgm:spPr/>
      <dgm:t>
        <a:bodyPr/>
        <a:lstStyle/>
        <a:p>
          <a:endParaRPr lang="en-US"/>
        </a:p>
      </dgm:t>
    </dgm:pt>
    <dgm:pt modelId="{E5733A60-C2A4-4D12-AF26-C02D2C7FC462}" type="pres">
      <dgm:prSet presAssocID="{29CD5012-6753-40B8-9A3C-7FB255EA82D2}" presName="Name0" presStyleCnt="0">
        <dgm:presLayoutVars>
          <dgm:resizeHandles/>
        </dgm:presLayoutVars>
      </dgm:prSet>
      <dgm:spPr/>
    </dgm:pt>
    <dgm:pt modelId="{C3A9B9F1-FA62-44E4-A0AD-B0FCB54553D6}" type="pres">
      <dgm:prSet presAssocID="{4C077326-1D52-40DA-A196-04044B6A3575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07DBF2-400C-41FC-ADD1-150ACFA16145}" type="pres">
      <dgm:prSet presAssocID="{BA9451A8-756D-4B70-9C34-7E0047AA90C2}" presName="space" presStyleCnt="0"/>
      <dgm:spPr/>
    </dgm:pt>
    <dgm:pt modelId="{1AD82845-2245-4F08-9D17-A957300905A5}" type="pres">
      <dgm:prSet presAssocID="{E4E3FB0F-18F2-4C2E-AA1F-AA9492AF1ABC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DE3C37-2144-4C2A-B628-B904BB334D0D}" type="pres">
      <dgm:prSet presAssocID="{01B80A4A-34E4-4FF7-9A67-88328F14FF8C}" presName="space" presStyleCnt="0"/>
      <dgm:spPr/>
    </dgm:pt>
    <dgm:pt modelId="{706D5045-F5E0-4850-AEFC-0FC2F63E1496}" type="pres">
      <dgm:prSet presAssocID="{CC82812B-17C1-4AEF-95C3-E8A0188E4CA2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6F5F5F9-D703-420E-99BE-E1C2E6731243}" srcId="{29CD5012-6753-40B8-9A3C-7FB255EA82D2}" destId="{CC82812B-17C1-4AEF-95C3-E8A0188E4CA2}" srcOrd="2" destOrd="0" parTransId="{E553321C-814F-4C3D-B079-45ACB933261C}" sibTransId="{0BEDE9C4-BFB0-4E97-AD1A-3EACB1888F46}"/>
    <dgm:cxn modelId="{B5D7558C-D9C1-4C75-AC93-5B8F98DD88A2}" srcId="{29CD5012-6753-40B8-9A3C-7FB255EA82D2}" destId="{E4E3FB0F-18F2-4C2E-AA1F-AA9492AF1ABC}" srcOrd="1" destOrd="0" parTransId="{A053B704-E82A-4186-8953-61A13EAA52C6}" sibTransId="{01B80A4A-34E4-4FF7-9A67-88328F14FF8C}"/>
    <dgm:cxn modelId="{2F652378-BC9C-4D9F-AD08-A2241BFEFCD3}" srcId="{29CD5012-6753-40B8-9A3C-7FB255EA82D2}" destId="{4C077326-1D52-40DA-A196-04044B6A3575}" srcOrd="0" destOrd="0" parTransId="{D6D2233A-254B-4CB9-8527-A48AC2148973}" sibTransId="{BA9451A8-756D-4B70-9C34-7E0047AA90C2}"/>
    <dgm:cxn modelId="{799CC638-07BC-4265-86AA-25FB1CF1D199}" type="presOf" srcId="{E4E3FB0F-18F2-4C2E-AA1F-AA9492AF1ABC}" destId="{1AD82845-2245-4F08-9D17-A957300905A5}" srcOrd="0" destOrd="0" presId="urn:diagrams.loki3.com/VaryingWidthList+Icon"/>
    <dgm:cxn modelId="{1967CFD8-1725-4161-9F3E-5BEAD84F7A20}" type="presOf" srcId="{CC82812B-17C1-4AEF-95C3-E8A0188E4CA2}" destId="{706D5045-F5E0-4850-AEFC-0FC2F63E1496}" srcOrd="0" destOrd="0" presId="urn:diagrams.loki3.com/VaryingWidthList+Icon"/>
    <dgm:cxn modelId="{82214A47-83EC-4610-BE23-775F6EE3D90A}" type="presOf" srcId="{29CD5012-6753-40B8-9A3C-7FB255EA82D2}" destId="{E5733A60-C2A4-4D12-AF26-C02D2C7FC462}" srcOrd="0" destOrd="0" presId="urn:diagrams.loki3.com/VaryingWidthList+Icon"/>
    <dgm:cxn modelId="{67A67BE5-6E1E-4DE6-B0D6-6CB3F7ED8FAB}" type="presOf" srcId="{4C077326-1D52-40DA-A196-04044B6A3575}" destId="{C3A9B9F1-FA62-44E4-A0AD-B0FCB54553D6}" srcOrd="0" destOrd="0" presId="urn:diagrams.loki3.com/VaryingWidthList+Icon"/>
    <dgm:cxn modelId="{4F2C237C-3C1B-4095-888A-4C6A48F1E28A}" type="presParOf" srcId="{E5733A60-C2A4-4D12-AF26-C02D2C7FC462}" destId="{C3A9B9F1-FA62-44E4-A0AD-B0FCB54553D6}" srcOrd="0" destOrd="0" presId="urn:diagrams.loki3.com/VaryingWidthList+Icon"/>
    <dgm:cxn modelId="{CBB22B1D-F270-485E-B3FA-821AED179E9B}" type="presParOf" srcId="{E5733A60-C2A4-4D12-AF26-C02D2C7FC462}" destId="{4F07DBF2-400C-41FC-ADD1-150ACFA16145}" srcOrd="1" destOrd="0" presId="urn:diagrams.loki3.com/VaryingWidthList+Icon"/>
    <dgm:cxn modelId="{25AF41A1-C281-4999-981D-AD1ED7515FFB}" type="presParOf" srcId="{E5733A60-C2A4-4D12-AF26-C02D2C7FC462}" destId="{1AD82845-2245-4F08-9D17-A957300905A5}" srcOrd="2" destOrd="0" presId="urn:diagrams.loki3.com/VaryingWidthList+Icon"/>
    <dgm:cxn modelId="{48F394BC-B0DD-4F8A-8428-CDC1FDF26015}" type="presParOf" srcId="{E5733A60-C2A4-4D12-AF26-C02D2C7FC462}" destId="{DEDE3C37-2144-4C2A-B628-B904BB334D0D}" srcOrd="3" destOrd="0" presId="urn:diagrams.loki3.com/VaryingWidthList+Icon"/>
    <dgm:cxn modelId="{241C4FEC-CA4F-4A26-AF80-98EDAC05AAC0}" type="presParOf" srcId="{E5733A60-C2A4-4D12-AF26-C02D2C7FC462}" destId="{706D5045-F5E0-4850-AEFC-0FC2F63E1496}" srcOrd="4" destOrd="0" presId="urn:diagrams.loki3.com/VaryingWidthList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diagrams.loki3.com/VaryingWidthList+Icon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6AD3C7-784E-4260-A020-E32280B18816}" type="datetimeFigureOut">
              <a:rPr lang="en-US" smtClean="0"/>
              <a:t>10/9/2014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BD3322-2464-4E7A-8078-BCDF03DFA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620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F34E83-7C4E-4BBB-8BE6-FDE7C7AEFA9F}" type="slidenum">
              <a:rPr lang="en-US"/>
              <a:pPr/>
              <a:t>16</a:t>
            </a:fld>
            <a:endParaRPr lang="en-US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If we know that the Earth rotates at 15 degrees per hour, can we determine how many time zones are around the world?  </a:t>
            </a:r>
          </a:p>
          <a:p>
            <a:endParaRPr lang="en-US"/>
          </a:p>
          <a:p>
            <a:r>
              <a:rPr lang="en-US"/>
              <a:t>How many degrees are in a circle?</a:t>
            </a:r>
          </a:p>
          <a:p>
            <a:r>
              <a:rPr lang="en-US"/>
              <a:t>How long does it take in hours, for the Earth to rotate once on its axis?  (hence, make a circle)</a:t>
            </a:r>
          </a:p>
          <a:p>
            <a:endParaRPr lang="en-US"/>
          </a:p>
          <a:p>
            <a:r>
              <a:rPr lang="en-US"/>
              <a:t>Show math below: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If we travel west (towards California), are they ahead or behind us?</a:t>
            </a:r>
          </a:p>
          <a:p>
            <a:endParaRPr lang="en-US"/>
          </a:p>
          <a:p>
            <a:r>
              <a:rPr lang="en-US"/>
              <a:t>If we travel east (towards France), are they ahead or behind us?</a:t>
            </a:r>
          </a:p>
          <a:p>
            <a:endParaRPr lang="en-US"/>
          </a:p>
          <a:p>
            <a:r>
              <a:rPr lang="en-US"/>
              <a:t>If we traveled south (towards Florida), are they ahead or behind us?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BD3322-2464-4E7A-8078-BCDF03DFAE4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80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1A72F7-EB9A-48EA-A37D-5B9E7434844A}" type="slidenum">
              <a:rPr lang="en-US" smtClean="0"/>
              <a:pPr/>
              <a:t>38</a:t>
            </a:fld>
            <a:endParaRPr lang="en-US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/>
              <a:t>On a contour map how can you tell, without doing any calculations, if there is a steep or gentle slope of the land?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benchmark is on the pier at Charlotte.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BD3322-2464-4E7A-8078-BCDF03DFAE4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307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D1A2AA-1F0F-4079-94EA-C3CA1C4F066F}" type="slidenum">
              <a:rPr lang="en-US" smtClean="0"/>
              <a:pPr/>
              <a:t>43</a:t>
            </a:fld>
            <a:endParaRPr lang="en-US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1406020"/>
            <a:ext cx="6172199" cy="2251579"/>
          </a:xfrm>
        </p:spPr>
        <p:txBody>
          <a:bodyPr lIns="0" rIns="0" anchor="t">
            <a:noAutofit/>
          </a:bodyPr>
          <a:lstStyle>
            <a:lvl1pPr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3905864"/>
            <a:ext cx="6172200" cy="1123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486EE-7771-4479-B317-E24B918D1A07}" type="datetimeFigureOut">
              <a:rPr lang="en-US" smtClean="0"/>
              <a:t>10/9/2014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4E2BDDB-21A2-4F9B-9828-CDFE119A88F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1554480"/>
            <a:ext cx="4222308" cy="388620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486EE-7771-4479-B317-E24B918D1A07}" type="datetimeFigureOut">
              <a:rPr lang="en-US" smtClean="0"/>
              <a:t>10/9/2014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BDDB-21A2-4F9B-9828-CDFE119A88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9848" y="1554480"/>
            <a:ext cx="2075688" cy="3886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6432" y="1554480"/>
            <a:ext cx="4224528" cy="3886200"/>
          </a:xfrm>
        </p:spPr>
        <p:txBody>
          <a:bodyPr vert="eaVer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486EE-7771-4479-B317-E24B918D1A07}" type="datetimeFigureOut">
              <a:rPr lang="en-US" smtClean="0"/>
              <a:t>10/9/2014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BDDB-21A2-4F9B-9828-CDFE119A88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9AFBE7F-E805-491F-9840-E82BA86D824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9270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A33F66A-E88A-4ED9-9980-839AD16EA81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429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456432" y="1545336"/>
            <a:ext cx="4224528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A3486EE-7771-4479-B317-E24B918D1A07}" type="datetimeFigureOut">
              <a:rPr lang="en-US" smtClean="0"/>
              <a:t>10/9/2014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4E2BDDB-21A2-4F9B-9828-CDFE119A88F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472184"/>
            <a:ext cx="6172200" cy="2130552"/>
          </a:xfrm>
        </p:spPr>
        <p:txBody>
          <a:bodyPr anchor="t">
            <a:noAutofit/>
          </a:bodyPr>
          <a:lstStyle>
            <a:lvl1pPr algn="l">
              <a:defRPr sz="48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3886200"/>
            <a:ext cx="6172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486EE-7771-4479-B317-E24B918D1A07}" type="datetimeFigureOut">
              <a:rPr lang="en-US" smtClean="0"/>
              <a:t>10/9/2014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4E2BDDB-21A2-4F9B-9828-CDFE119A88F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6325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86998" y="1915859"/>
            <a:ext cx="3646966" cy="288142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6754" y="1915881"/>
            <a:ext cx="3639311" cy="288139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486EE-7771-4479-B317-E24B918D1A07}" type="datetimeFigureOut">
              <a:rPr lang="en-US" smtClean="0"/>
              <a:t>10/9/2014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4E2BDDB-21A2-4F9B-9828-CDFE119A88F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5734" cy="106679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1" y="1916113"/>
            <a:ext cx="3638550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860676"/>
            <a:ext cx="3638550" cy="28828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2625" y="1916113"/>
            <a:ext cx="3660775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2626" y="2860676"/>
            <a:ext cx="3651250" cy="28829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486EE-7771-4479-B317-E24B918D1A07}" type="datetimeFigureOut">
              <a:rPr lang="en-US" smtClean="0"/>
              <a:t>10/9/2014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4E2BDDB-21A2-4F9B-9828-CDFE119A88F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162800" y="1551543"/>
            <a:ext cx="1828800" cy="365125"/>
          </a:xfrm>
        </p:spPr>
        <p:txBody>
          <a:bodyPr/>
          <a:lstStyle/>
          <a:p>
            <a:fld id="{1A3486EE-7771-4479-B317-E24B918D1A07}" type="datetimeFigureOut">
              <a:rPr lang="en-US" smtClean="0"/>
              <a:t>10/9/2014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4E2BDDB-21A2-4F9B-9828-CDFE119A88F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486EE-7771-4479-B317-E24B918D1A07}" type="datetimeFigureOut">
              <a:rPr lang="en-US" smtClean="0"/>
              <a:t>10/9/2014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BDDB-21A2-4F9B-9828-CDFE119A88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450" y="1920876"/>
            <a:ext cx="3654425" cy="288924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6425"/>
            <a:ext cx="3629025" cy="1041400"/>
          </a:xfrm>
        </p:spPr>
        <p:txBody>
          <a:bodyPr anchor="t">
            <a:normAutofit/>
          </a:bodyPr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920875"/>
            <a:ext cx="3629025" cy="18129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486EE-7771-4479-B317-E24B918D1A07}" type="datetimeFigureOut">
              <a:rPr lang="en-US" smtClean="0"/>
              <a:t>10/9/2014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4E2BDDB-21A2-4F9B-9828-CDFE119A88F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0074"/>
            <a:ext cx="2074862" cy="1981201"/>
          </a:xfrm>
          <a:ln>
            <a:noFill/>
          </a:ln>
        </p:spPr>
        <p:txBody>
          <a:bodyPr anchor="t">
            <a:normAutofit/>
          </a:bodyPr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63862" y="1650999"/>
            <a:ext cx="5627687" cy="42207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63862" y="614363"/>
            <a:ext cx="3741738" cy="90963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486EE-7771-4479-B317-E24B918D1A07}" type="datetimeFigureOut">
              <a:rPr lang="en-US" smtClean="0"/>
              <a:t>10/9/2014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4E2BDDB-21A2-4F9B-9828-CDFE119A88F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1554480"/>
            <a:ext cx="2073348" cy="19794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4400" y="1547036"/>
            <a:ext cx="4222308" cy="3886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189468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3486EE-7771-4479-B317-E24B918D1A07}" type="datetimeFigureOut">
              <a:rPr lang="en-US" smtClean="0"/>
              <a:t>10/9/2014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9848" y="6356350"/>
            <a:ext cx="5102352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59752" y="6356350"/>
            <a:ext cx="113768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2BDDB-21A2-4F9B-9828-CDFE119A88F1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1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slide" Target="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slide" Target="slide2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slide" Target="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slide" Target="slide2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//upload.wikimedia.org/wikipedia/commons/8/86/Peak_of_the_Matterhorn,_seen_from_Zermatt,_Switzerland.jpg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asagraphicarts.com/activities/profile.html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8840" y="0"/>
            <a:ext cx="8695160" cy="1475508"/>
          </a:xfrm>
        </p:spPr>
        <p:txBody>
          <a:bodyPr/>
          <a:lstStyle/>
          <a:p>
            <a:r>
              <a:rPr lang="en-US" sz="3600" b="1" dirty="0" smtClean="0"/>
              <a:t>Today</a:t>
            </a:r>
            <a:r>
              <a:rPr lang="en-US" b="1" dirty="0" smtClean="0"/>
              <a:t>   </a:t>
            </a:r>
            <a:r>
              <a:rPr lang="en-US" sz="4400" b="1" dirty="0" smtClean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10/09/14</a:t>
            </a:r>
            <a:r>
              <a:rPr lang="en-US" b="1" dirty="0" smtClean="0"/>
              <a:t> </a:t>
            </a:r>
            <a:r>
              <a:rPr lang="en-US" sz="2000" b="1" dirty="0" smtClean="0"/>
              <a:t>period</a:t>
            </a:r>
            <a:r>
              <a:rPr lang="en-US" b="1" dirty="0" smtClean="0"/>
              <a:t> 1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19600" y="1295400"/>
            <a:ext cx="4851645" cy="5223641"/>
          </a:xfrm>
        </p:spPr>
        <p:txBody>
          <a:bodyPr>
            <a:normAutofit/>
          </a:bodyPr>
          <a:lstStyle/>
          <a:p>
            <a:pPr marL="514350" indent="-514350">
              <a:buFont typeface="Wingdings" pitchFamily="2" charset="2"/>
              <a:buAutoNum type="arabicPeriod"/>
            </a:pPr>
            <a:r>
              <a:rPr lang="en-US" sz="2800" b="1" dirty="0" smtClean="0">
                <a:solidFill>
                  <a:srgbClr val="FFFF00"/>
                </a:solidFill>
              </a:rPr>
              <a:t>Attendance / seating chart</a:t>
            </a:r>
          </a:p>
          <a:p>
            <a:pPr marL="514350" indent="-514350">
              <a:buFont typeface="Wingdings" pitchFamily="2" charset="2"/>
              <a:buAutoNum type="arabicPeriod"/>
            </a:pPr>
            <a:r>
              <a:rPr lang="en-US" sz="2800" b="1" dirty="0" smtClean="0">
                <a:solidFill>
                  <a:srgbClr val="FFFF00"/>
                </a:solidFill>
              </a:rPr>
              <a:t>Say hi to MR. </a:t>
            </a:r>
            <a:r>
              <a:rPr lang="en-US" sz="2800" b="1" smtClean="0">
                <a:solidFill>
                  <a:srgbClr val="FFFF00"/>
                </a:solidFill>
              </a:rPr>
              <a:t>BEAN : )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pPr marL="514350" indent="-514350">
              <a:buFont typeface="Wingdings" pitchFamily="2" charset="2"/>
              <a:buAutoNum type="arabicPeriod"/>
            </a:pPr>
            <a:r>
              <a:rPr lang="en-US" sz="2800" b="1" dirty="0" smtClean="0">
                <a:solidFill>
                  <a:srgbClr val="FFFF00"/>
                </a:solidFill>
              </a:rPr>
              <a:t>Notes on Density </a:t>
            </a:r>
          </a:p>
          <a:p>
            <a:pPr marL="514350" indent="-514350">
              <a:buFont typeface="Wingdings" pitchFamily="2" charset="2"/>
              <a:buAutoNum type="arabicPeriod"/>
            </a:pPr>
            <a:r>
              <a:rPr lang="en-US" sz="2800" b="1" dirty="0" smtClean="0">
                <a:solidFill>
                  <a:srgbClr val="FFFF00"/>
                </a:solidFill>
              </a:rPr>
              <a:t>Worksheet</a:t>
            </a:r>
          </a:p>
          <a:p>
            <a:pPr marL="514350" indent="-514350">
              <a:buFont typeface="Wingdings" pitchFamily="2" charset="2"/>
              <a:buAutoNum type="arabicPeriod"/>
            </a:pPr>
            <a:r>
              <a:rPr lang="en-US" sz="2800" b="1" dirty="0" smtClean="0">
                <a:solidFill>
                  <a:srgbClr val="FFFF00"/>
                </a:solidFill>
              </a:rPr>
              <a:t>Begin Lab if time??</a:t>
            </a:r>
            <a:endParaRPr lang="en-US" sz="2800" b="1" dirty="0">
              <a:solidFill>
                <a:srgbClr val="FFFF00"/>
              </a:solidFill>
            </a:endParaRPr>
          </a:p>
          <a:p>
            <a:pPr marL="514350" indent="-514350">
              <a:buFont typeface="Wingdings" pitchFamily="2" charset="2"/>
              <a:buAutoNum type="arabicPeriod"/>
            </a:pPr>
            <a:endParaRPr lang="en-US" sz="2800" b="1" dirty="0" smtClean="0">
              <a:solidFill>
                <a:srgbClr val="FFFF00"/>
              </a:solidFill>
            </a:endParaRPr>
          </a:p>
          <a:p>
            <a:pPr marL="514350" indent="-514350">
              <a:buFont typeface="Wingdings" pitchFamily="2" charset="2"/>
              <a:buAutoNum type="arabicPeriod"/>
            </a:pPr>
            <a:endParaRPr lang="en-US" sz="2800" b="1" dirty="0" smtClean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4977720"/>
            <a:ext cx="3581399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2" action="ppaction://hlinksldjump"/>
              </a:rPr>
              <a:t>Lat</a:t>
            </a:r>
            <a:r>
              <a:rPr lang="en-US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2" action="ppaction://hlinksldjump"/>
              </a:rPr>
              <a:t> /Long</a:t>
            </a:r>
            <a:endParaRPr lang="en-US" sz="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04749" y="5400826"/>
            <a:ext cx="162910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3" action="ppaction://hlinksldjump"/>
              </a:rPr>
              <a:t>Time Zones</a:t>
            </a:r>
            <a:endParaRPr lang="en-US" sz="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04749" y="5800936"/>
            <a:ext cx="192232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4" action="ppaction://hlinksldjump"/>
              </a:rPr>
              <a:t>Contour maps</a:t>
            </a:r>
            <a:endParaRPr lang="en-US" sz="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10" y="1371600"/>
            <a:ext cx="3787456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511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5" descr="Latitude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94063" y="2887663"/>
            <a:ext cx="2276475" cy="23812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295400"/>
            <a:ext cx="7543800" cy="9144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The science of determining your position on Earth is called: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52800" y="1524000"/>
            <a:ext cx="32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C000"/>
                </a:solidFill>
              </a:rPr>
              <a:t>Navigation</a:t>
            </a:r>
            <a:endParaRPr lang="en-US" sz="4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27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6" descr="battleship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92325" y="2324100"/>
            <a:ext cx="4678363" cy="35083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38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990600"/>
            <a:ext cx="7543800" cy="9144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Coordinate Systems use two points to show location.</a:t>
            </a:r>
          </a:p>
        </p:txBody>
      </p:sp>
    </p:spTree>
    <p:extLst>
      <p:ext uri="{BB962C8B-B14F-4D97-AF65-F5344CB8AC3E}">
        <p14:creationId xmlns:p14="http://schemas.microsoft.com/office/powerpoint/2010/main" val="107360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6" descr="601latitude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0" y="1752600"/>
            <a:ext cx="3468687" cy="35083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58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685800"/>
            <a:ext cx="7543800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dirty="0" smtClean="0"/>
              <a:t>These are lines of…?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00600" y="533400"/>
            <a:ext cx="1915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C000"/>
                </a:solidFill>
              </a:rPr>
              <a:t>Latitude</a:t>
            </a:r>
            <a:endParaRPr lang="en-US" sz="3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00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9" name="Picture 3" descr="j014137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05000" y="4800600"/>
            <a:ext cx="677863" cy="1371600"/>
          </a:xfrm>
          <a:noFill/>
          <a:ln/>
        </p:spPr>
      </p:pic>
      <p:pic>
        <p:nvPicPr>
          <p:cNvPr id="80901" name="Picture 5" descr="tre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191000" y="3898900"/>
            <a:ext cx="914400" cy="1498600"/>
          </a:xfrm>
          <a:noFill/>
          <a:ln/>
        </p:spPr>
      </p:pic>
      <p:sp>
        <p:nvSpPr>
          <p:cNvPr id="80902" name="Line 6"/>
          <p:cNvSpPr>
            <a:spLocks noChangeShapeType="1"/>
          </p:cNvSpPr>
          <p:nvPr/>
        </p:nvSpPr>
        <p:spPr bwMode="auto">
          <a:xfrm>
            <a:off x="2514600" y="5029200"/>
            <a:ext cx="4038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0903" name="Line 7"/>
          <p:cNvSpPr>
            <a:spLocks noChangeShapeType="1"/>
          </p:cNvSpPr>
          <p:nvPr/>
        </p:nvSpPr>
        <p:spPr bwMode="auto">
          <a:xfrm flipV="1">
            <a:off x="2514600" y="3124200"/>
            <a:ext cx="3657600" cy="1905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80904" name="Picture 8" descr="NA01216_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2819400"/>
            <a:ext cx="457200" cy="376238"/>
          </a:xfrm>
          <a:prstGeom prst="rect">
            <a:avLst/>
          </a:prstGeom>
          <a:noFill/>
        </p:spPr>
      </p:pic>
      <p:sp>
        <p:nvSpPr>
          <p:cNvPr id="80905" name="Rectangle 9"/>
          <p:cNvSpPr>
            <a:spLocks noChangeArrowheads="1"/>
          </p:cNvSpPr>
          <p:nvPr/>
        </p:nvSpPr>
        <p:spPr bwMode="auto">
          <a:xfrm>
            <a:off x="304800" y="304800"/>
            <a:ext cx="41910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sz="3600" dirty="0">
                <a:latin typeface="Arial" pitchFamily="34" charset="0"/>
                <a:cs typeface="Arial" pitchFamily="34" charset="0"/>
              </a:rPr>
              <a:t>Latitude is based on the</a:t>
            </a:r>
          </a:p>
          <a:p>
            <a:pPr eaLnBrk="0" hangingPunct="0"/>
            <a:endParaRPr lang="en-US" sz="3600" dirty="0">
              <a:latin typeface="Arial" pitchFamily="34" charset="0"/>
              <a:cs typeface="Arial" pitchFamily="34" charset="0"/>
            </a:endParaRPr>
          </a:p>
          <a:p>
            <a:pPr eaLnBrk="0" hangingPunct="0"/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0909" name="Text Box 13"/>
          <p:cNvSpPr txBox="1">
            <a:spLocks noChangeArrowheads="1"/>
          </p:cNvSpPr>
          <p:nvPr/>
        </p:nvSpPr>
        <p:spPr bwMode="auto">
          <a:xfrm>
            <a:off x="1676400" y="838200"/>
            <a:ext cx="5029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u="sng" dirty="0">
                <a:latin typeface="Arial" pitchFamily="34" charset="0"/>
                <a:cs typeface="Arial" pitchFamily="34" charset="0"/>
              </a:rPr>
              <a:t>altitude of Polaris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20069" y="4887686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Horizon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781800" y="25146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Polaris</a:t>
            </a:r>
            <a:endParaRPr lang="en-US" dirty="0"/>
          </a:p>
        </p:txBody>
      </p:sp>
      <p:sp>
        <p:nvSpPr>
          <p:cNvPr id="16" name="Arc 15"/>
          <p:cNvSpPr/>
          <p:nvPr/>
        </p:nvSpPr>
        <p:spPr>
          <a:xfrm>
            <a:off x="2819400" y="4800600"/>
            <a:ext cx="304800" cy="457200"/>
          </a:xfrm>
          <a:prstGeom prst="arc">
            <a:avLst>
              <a:gd name="adj1" fmla="val 15765789"/>
              <a:gd name="adj2" fmla="val 0"/>
            </a:avLst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124200" y="45720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angle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24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381000" y="228600"/>
            <a:ext cx="838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As a person travels </a:t>
            </a:r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FROM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Florida </a:t>
            </a:r>
            <a:r>
              <a:rPr lang="en-US" sz="2800" b="1" i="1" dirty="0" smtClean="0">
                <a:latin typeface="Arial" pitchFamily="34" charset="0"/>
                <a:cs typeface="Arial" pitchFamily="34" charset="0"/>
              </a:rPr>
              <a:t>TO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New York, the latitude </a:t>
            </a:r>
            <a:r>
              <a:rPr lang="en-US" sz="2800" u="sng" dirty="0" smtClean="0">
                <a:latin typeface="Arial" pitchFamily="34" charset="0"/>
                <a:cs typeface="Arial" pitchFamily="34" charset="0"/>
              </a:rPr>
              <a:t>				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  Therefore, the altitude of Polaris </a:t>
            </a:r>
            <a:r>
              <a:rPr lang="en-US" sz="2800" u="sng" dirty="0" smtClean="0">
                <a:latin typeface="Arial" pitchFamily="34" charset="0"/>
                <a:cs typeface="Arial" pitchFamily="34" charset="0"/>
              </a:rPr>
              <a:t>					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8962" name="Picture 2" descr="http://www.hightunnels.org/images/latitude%20and%20Longitude%20Map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600200"/>
            <a:ext cx="8077200" cy="516883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514600" y="685800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 Black" pitchFamily="34" charset="0"/>
              </a:rPr>
              <a:t>increases</a:t>
            </a:r>
            <a:endParaRPr lang="en-US" dirty="0">
              <a:latin typeface="Arial Black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86200" y="1066800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 Black" pitchFamily="34" charset="0"/>
              </a:rPr>
              <a:t>increases</a:t>
            </a:r>
            <a:endParaRPr lang="en-US" dirty="0">
              <a:latin typeface="Arial Black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791200" y="5257800"/>
            <a:ext cx="914400" cy="457200"/>
          </a:xfrm>
          <a:prstGeom prst="ellipse">
            <a:avLst/>
          </a:prstGeom>
          <a:solidFill>
            <a:srgbClr val="FFFF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943600" y="3200400"/>
            <a:ext cx="762000" cy="457200"/>
          </a:xfrm>
          <a:prstGeom prst="ellipse">
            <a:avLst/>
          </a:prstGeom>
          <a:solidFill>
            <a:srgbClr val="FFFF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6172200" y="3429000"/>
            <a:ext cx="76200" cy="20574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00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6" descr="Lines of Longitude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2133600"/>
            <a:ext cx="3175000" cy="32131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2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533400"/>
            <a:ext cx="7543800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 smtClean="0"/>
              <a:t>These are lines of…?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62600" y="441296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L</a:t>
            </a:r>
            <a:r>
              <a:rPr lang="en-US" sz="3600" dirty="0" smtClean="0">
                <a:solidFill>
                  <a:srgbClr val="FFC000"/>
                </a:solidFill>
              </a:rPr>
              <a:t>ongitude</a:t>
            </a:r>
            <a:endParaRPr lang="en-US" sz="3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06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295400"/>
            <a:ext cx="5334000" cy="4114800"/>
          </a:xfrm>
        </p:spPr>
        <p:txBody>
          <a:bodyPr/>
          <a:lstStyle/>
          <a:p>
            <a:r>
              <a:rPr lang="en-US" sz="3600" dirty="0">
                <a:latin typeface="Arial" pitchFamily="34" charset="0"/>
                <a:cs typeface="Arial" pitchFamily="34" charset="0"/>
              </a:rPr>
              <a:t>Meridians that run from the North Pole to the South Pole and measure  W-E of the Prime Meridian</a:t>
            </a:r>
          </a:p>
        </p:txBody>
      </p:sp>
      <p:pic>
        <p:nvPicPr>
          <p:cNvPr id="4110" name="Picture 14" descr="longitud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791200" y="304800"/>
            <a:ext cx="2782888" cy="2728913"/>
          </a:xfrm>
          <a:noFill/>
          <a:ln/>
        </p:spPr>
      </p:pic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381000" y="533400"/>
            <a:ext cx="4267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latin typeface="Arial" pitchFamily="34" charset="0"/>
                <a:cs typeface="Arial" pitchFamily="34" charset="0"/>
              </a:rPr>
              <a:t>Longitude—</a:t>
            </a:r>
          </a:p>
        </p:txBody>
      </p:sp>
      <p:pic>
        <p:nvPicPr>
          <p:cNvPr id="4118" name="Picture 22" descr="smzones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3733800"/>
            <a:ext cx="2505075" cy="2486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672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sz="quarter" idx="13"/>
          </p:nvPr>
        </p:nvSpPr>
        <p:spPr>
          <a:xfrm>
            <a:off x="228600" y="1219200"/>
            <a:ext cx="8915400" cy="5257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Both latitude and longitude are broken down into smaller units called </a:t>
            </a:r>
            <a:r>
              <a:rPr lang="en-US" sz="2800" b="1" u="sng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degrees</a:t>
            </a:r>
            <a:r>
              <a:rPr lang="en-US" sz="2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Degrees are broken down into smaller units called </a:t>
            </a:r>
            <a:r>
              <a:rPr lang="en-US" sz="2800" b="1" u="sng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minutes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  There are </a:t>
            </a:r>
            <a:r>
              <a:rPr lang="en-US" sz="2800" b="1" u="sng" dirty="0">
                <a:solidFill>
                  <a:srgbClr val="CC0099"/>
                </a:solidFill>
                <a:latin typeface="Arial" pitchFamily="34" charset="0"/>
                <a:cs typeface="Arial" pitchFamily="34" charset="0"/>
              </a:rPr>
              <a:t>60</a:t>
            </a:r>
            <a:r>
              <a:rPr lang="en-US" sz="2800" u="sng" dirty="0">
                <a:solidFill>
                  <a:srgbClr val="CC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>
                <a:solidFill>
                  <a:srgbClr val="CC0099"/>
                </a:solidFill>
                <a:latin typeface="Arial" pitchFamily="34" charset="0"/>
                <a:cs typeface="Arial" pitchFamily="34" charset="0"/>
              </a:rPr>
              <a:t>minutes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in one degree.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Lat &amp; Long ALWAYS are followed by a </a:t>
            </a:r>
            <a:r>
              <a:rPr lang="en-US" sz="2800" b="1" u="sng" dirty="0">
                <a:latin typeface="Arial" pitchFamily="34" charset="0"/>
                <a:cs typeface="Arial" pitchFamily="34" charset="0"/>
              </a:rPr>
              <a:t>compass direction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 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Ex:  42°30’N and 77°45’W</a:t>
            </a:r>
          </a:p>
          <a:p>
            <a:pPr>
              <a:lnSpc>
                <a:spcPct val="90000"/>
              </a:lnSpc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1143000"/>
          </a:xfrm>
        </p:spPr>
        <p:txBody>
          <a:bodyPr/>
          <a:lstStyle/>
          <a:p>
            <a:r>
              <a:rPr lang="en-US" sz="4000" b="1" dirty="0">
                <a:solidFill>
                  <a:srgbClr val="CC0099"/>
                </a:solidFill>
                <a:latin typeface="Arial" pitchFamily="34" charset="0"/>
                <a:cs typeface="Arial" pitchFamily="34" charset="0"/>
              </a:rPr>
              <a:t>Breaking it down…</a:t>
            </a:r>
          </a:p>
        </p:txBody>
      </p:sp>
    </p:spTree>
    <p:extLst>
      <p:ext uri="{BB962C8B-B14F-4D97-AF65-F5344CB8AC3E}">
        <p14:creationId xmlns:p14="http://schemas.microsoft.com/office/powerpoint/2010/main" val="1298695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8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8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88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88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88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88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88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88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0" grpId="0" build="p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371600" y="1219200"/>
            <a:ext cx="6400800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1371600" y="2590800"/>
            <a:ext cx="6400800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04800" y="10668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17</a:t>
            </a:r>
            <a:r>
              <a:rPr lang="en-US" dirty="0" smtClean="0">
                <a:latin typeface="Arial" pitchFamily="34" charset="0"/>
                <a:cs typeface="Arial" pitchFamily="34" charset="0"/>
                <a:sym typeface="Symbol"/>
              </a:rPr>
              <a:t>N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24384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16</a:t>
            </a:r>
            <a:r>
              <a:rPr lang="en-US" dirty="0" smtClean="0">
                <a:latin typeface="Arial" pitchFamily="34" charset="0"/>
                <a:cs typeface="Arial" pitchFamily="34" charset="0"/>
                <a:sym typeface="Symbol"/>
              </a:rPr>
              <a:t>N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4648200"/>
            <a:ext cx="8001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Using a </a:t>
            </a: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BLUE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colored pencil, draw the 16</a:t>
            </a:r>
            <a:r>
              <a:rPr lang="en-US" dirty="0" smtClean="0">
                <a:latin typeface="Arial" pitchFamily="34" charset="0"/>
                <a:cs typeface="Arial" pitchFamily="34" charset="0"/>
                <a:sym typeface="Symbol"/>
              </a:rPr>
              <a:t>30’N line.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Using a 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RED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colored pencil, draw the 16</a:t>
            </a:r>
            <a:r>
              <a:rPr lang="en-US" dirty="0" smtClean="0">
                <a:latin typeface="Arial" pitchFamily="34" charset="0"/>
                <a:cs typeface="Arial" pitchFamily="34" charset="0"/>
                <a:sym typeface="Symbol"/>
              </a:rPr>
              <a:t>15’N line.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Using a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GREEN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colored pencil, draw the 16</a:t>
            </a:r>
            <a:r>
              <a:rPr lang="en-US" dirty="0" smtClean="0">
                <a:latin typeface="Arial" pitchFamily="34" charset="0"/>
                <a:cs typeface="Arial" pitchFamily="34" charset="0"/>
                <a:sym typeface="Symbol"/>
              </a:rPr>
              <a:t>45’N line.</a:t>
            </a: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371600" y="3810000"/>
            <a:ext cx="6400800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81000" y="36576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15</a:t>
            </a:r>
            <a:r>
              <a:rPr lang="en-US" dirty="0" smtClean="0">
                <a:latin typeface="Arial" pitchFamily="34" charset="0"/>
                <a:cs typeface="Arial" pitchFamily="34" charset="0"/>
                <a:sym typeface="Symbol"/>
              </a:rPr>
              <a:t>N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99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"/>
            <a:ext cx="8001000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183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4665" y="457200"/>
            <a:ext cx="8695160" cy="1475508"/>
          </a:xfrm>
        </p:spPr>
        <p:txBody>
          <a:bodyPr/>
          <a:lstStyle/>
          <a:p>
            <a:r>
              <a:rPr lang="en-US" sz="3200" b="1" dirty="0" smtClean="0"/>
              <a:t>Today   </a:t>
            </a:r>
            <a:r>
              <a:rPr lang="en-US" sz="3200" b="1" dirty="0" smtClean="0"/>
              <a:t>10/9/14 </a:t>
            </a:r>
            <a:r>
              <a:rPr lang="en-US" sz="3200" b="1" dirty="0" smtClean="0"/>
              <a:t>period </a:t>
            </a:r>
            <a:r>
              <a:rPr lang="en-US" sz="3200" b="1" dirty="0" smtClean="0"/>
              <a:t>7</a:t>
            </a: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43400" y="1227272"/>
            <a:ext cx="4953000" cy="4508326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sz="2800" b="1" dirty="0" smtClean="0">
                <a:solidFill>
                  <a:srgbClr val="FFFF00"/>
                </a:solidFill>
              </a:rPr>
              <a:t>Attendance/Seating Chart</a:t>
            </a:r>
          </a:p>
          <a:p>
            <a:pPr marL="514350" indent="-514350">
              <a:buAutoNum type="arabicPeriod"/>
            </a:pPr>
            <a:r>
              <a:rPr lang="en-US" sz="2800" b="1" dirty="0" smtClean="0">
                <a:solidFill>
                  <a:srgbClr val="FFFF00"/>
                </a:solidFill>
              </a:rPr>
              <a:t>Say Hi to Mr. Bean!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pPr marL="514350" indent="-514350">
              <a:buAutoNum type="arabicPeriod"/>
            </a:pPr>
            <a:r>
              <a:rPr lang="en-US" sz="2800" b="1" dirty="0" smtClean="0">
                <a:solidFill>
                  <a:srgbClr val="FFFF00"/>
                </a:solidFill>
              </a:rPr>
              <a:t>Check and go over Density HW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pPr marL="514350" indent="-514350">
              <a:buAutoNum type="arabicPeriod"/>
            </a:pPr>
            <a:r>
              <a:rPr lang="en-US" sz="2800" b="1" dirty="0" smtClean="0">
                <a:solidFill>
                  <a:srgbClr val="FFFF00"/>
                </a:solidFill>
              </a:rPr>
              <a:t>More </a:t>
            </a:r>
            <a:r>
              <a:rPr lang="en-US" sz="2800" b="1" dirty="0" smtClean="0">
                <a:solidFill>
                  <a:srgbClr val="FFFF00"/>
                </a:solidFill>
              </a:rPr>
              <a:t>Notes</a:t>
            </a:r>
          </a:p>
          <a:p>
            <a:pPr marL="514350" indent="-514350">
              <a:buAutoNum type="arabicPeriod"/>
            </a:pPr>
            <a:r>
              <a:rPr lang="en-US" sz="2800" b="1" dirty="0" smtClean="0">
                <a:solidFill>
                  <a:srgbClr val="FFFF00"/>
                </a:solidFill>
              </a:rPr>
              <a:t>Another worksheet</a:t>
            </a:r>
          </a:p>
          <a:p>
            <a:pPr marL="514350" indent="-514350">
              <a:buAutoNum type="arabicPeriod"/>
            </a:pPr>
            <a:r>
              <a:rPr lang="en-US" sz="2800" b="1" dirty="0" smtClean="0">
                <a:solidFill>
                  <a:srgbClr val="FFFF00"/>
                </a:solidFill>
              </a:rPr>
              <a:t>Lab folder </a:t>
            </a:r>
            <a:r>
              <a:rPr lang="en-US" sz="2800" b="1" dirty="0" smtClean="0">
                <a:solidFill>
                  <a:srgbClr val="FFFF00"/>
                </a:solidFill>
              </a:rPr>
              <a:t>fun – if time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pPr marL="514350" indent="-514350">
              <a:buAutoNum type="arabicPeriod"/>
            </a:pPr>
            <a:endParaRPr lang="en-US" sz="2800" b="1" dirty="0" smtClean="0">
              <a:solidFill>
                <a:srgbClr val="FFFF00"/>
              </a:solidFill>
            </a:endParaRPr>
          </a:p>
          <a:p>
            <a:pPr marL="514350" indent="-514350">
              <a:buAutoNum type="arabicPeriod"/>
            </a:pPr>
            <a:endParaRPr lang="en-US" sz="2800" b="1" dirty="0">
              <a:solidFill>
                <a:srgbClr val="FFFF00"/>
              </a:solidFill>
            </a:endParaRPr>
          </a:p>
          <a:p>
            <a:endParaRPr lang="en-US" sz="2800" b="1" dirty="0" smtClean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400" y="5181600"/>
            <a:ext cx="12378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2" action="ppaction://hlinksldjump"/>
              </a:rPr>
              <a:t>Lat</a:t>
            </a:r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2" action="ppaction://hlinksldjump"/>
              </a:rPr>
              <a:t> /Long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" y="5550932"/>
            <a:ext cx="14905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3" action="ppaction://hlinksldjump"/>
              </a:rPr>
              <a:t>Time Zones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" y="5926434"/>
            <a:ext cx="17556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hlinkClick r:id="rId4" action="ppaction://hlinksldjump"/>
              </a:rPr>
              <a:t>Contour maps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AutoShape 2" descr="data:image/jpeg;base64,/9j/4AAQSkZJRgABAQEAYABgAAD/2wBDAAoHBwkHBgoJCAkLCwoMDxkQDw4ODx4WFxIZJCAmJSMgIyIoLTkwKCo2KyIjMkQyNjs9QEBAJjBGS0U+Sjk/QD3/2wBDAQsLCw8NDx0QEB09KSMpPT09PT09PT09PT09PT09PT09PT09PT09PT09PT09PT09PT09PT09PT09PT09PT09PT3/wAARCACkAOs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jA+DT/NPrVcdakFch0Dy5oBJoAHepk20rjEVSaeIjT8gUu/NIY5Y+KlCnHU01KlFIpCAH1owfWnYpcUgGHPrQM+tKRzTgKAAE+tJk+tOxRigBhye9VZlINXcVHMmRTQipE5U9auo545qiRtNWYm+UUmNFoMfU08MfWolNPBpAbOk3jI4G48Gu8sLtpoR8x6eteX20vlyiu40C63gLnrVRepLOkDt/eNBdvU03oKAcitSQMjf3jS72P8RpCABSDGKAHb2H8Rpu9v7xoxmgjFACMzY+8fzpm5/U0/rSYoA+fRJTvNqmGp++iwrk/m1Ks9U804UrDuXBPk1YjfNZymrMb0mhpmgj5qdKqwjNXUTAqGUhaKXFFIoTFOA4phJFKkoBxjJpqLZLkkSJGznCgmpltGJw52D3pochOCMdCPeoZJ2j+YSEkdcnNbqkluZOq+hojTEVSWk/EUv9mRy/Kkg+tY51aaM8HB9aQ6xPvDFvy/rT5YdieaRcudBuF+ZCrj2rPEbwSFJAQQe9W4tYmjIZueOvpV4XVtqEYF1tEx6FamUE9i1NrczRUgq22lsATE4YCq0sLwsA4wTWLi1uaXTG5wc1v6FfeXKvNc/mp7Sbypgc0IGer28ongDDvTlPJFZPh+8E0IQmtZ+HyK0TIHGkpc5pc0wG0oGRRRzQAh4FN59KdzmjmgR830VbtNMub+4ENvGXcntXRR/D6/KAySRqfSrFY5LdTt9dhbfD6V3xcXGF/wBkVtQ/DKydOZpcn3osh2Z5zG2avQp0rul+F8MbcXD4q3B8PbaP70rN+NS4t7DRxMAHFXA2FrurfwjYRDlMn3NTS+HNPSMlkAA71PsmVzHn2/0pjHHLHFaurtawSNHaqpA6muau7h9xHOKFT7kyn2LJn3OR2HvR9pUMFQnd27ZqgJpGUAbVwe/U1GZSGOeo9a1Whm9TRnnG75TyR/nmq7Tll2nkevc1TMm48DBp4YNhXIUZ6mi4WHtyORx9aci5yAOT29ans0fKnIGwZC9SP/rU+S22SBwvynsO1Kw7kaB0DK247uBU0TlG2kZ2nt6VatCDEzMikDhs/wA6vJYxOSyjBBA45BquUVxLK9VHXc3Jzx6D3rYltY7yEOMdMZrEW1VSex3HH0rYtHmjVBgCQKcqe47UcocxhTwtBMyN2qPJXkV0c8EN+m7aRJiufvLd7d9rDg1hKDizRSudJ4d1Aow+au7U74lIOcivJNKuTFOATXpOhXouLbYT8y9M0luDNMDPBpVTFG3jNKtWICOKQg4px5pKYBtopR35pDQBx+i6RBpvESDd61pzvhsg0wsI3OOtMRWlfJ5pXNrJD4kLsK1oEIUVXtoCDnFaCJgVSREmNzjrUcrALxUsgG3msi+uTErYPatLWITuOlvhFnJ6VzWveIGdTFCcepBqnqeqsdyqeSa52e4JJywH1NS2OWhHdS8k7huPc1QZtzAuTjt6USS72IJPsah8pgPu9e46UGY92DZxjB9O1R4JGM9Kl+zyRY8wAA960bfT98O5MOfQAmlZgUYrMyIGyrYOPl6ipPs6quSCGHG1uDW/HpkggzHA0LHgs4xxVO6s3RwNySFe3cCqtYBLa23lJFVQSPlIOCDT1tJAGb52wTnbVVdiy7yzccA5/StW1lEiqX4wMfK2GHvTQmEcaqgcLhR+RNWYxtX5CeMYyatRkS4RlJDDhhgZpfJEcMiMvykYJx0q0ribGLEshzgbX5KntSEuHKkneg+RvUDtTGZhj5lDR/Nv7MMdakjM+oQhraEBP+ehGB+HrVqJLZPLcIk0L4CecPuk9CKjuWgv5PIZRvhQAkHrkk1aW1ghwJFaVsY3uMms3yEE8jjhiMEgflROldCjPUy720OnyRSKSVbr7V1WgXxSRGU9R0rJkhknEkbYkDJhB3Bqvot0UnaJjgo2K46kHE6IyueoxSbh9aep6isrS7kyRBSee1aqkMoYd6SdxjxwKTjNKBnk0ECmIOKTAoopgc4ybpT9au20AHalW3AkOR3q9DF04pJGrY+JAOlSsMCnomKinJQHFbJWMWyjc3QTIJxXL61qIRWAOTitHWbtFRssBXn2qX7STlS2R2pNhsRyyNKxwMkn1qnOduVOdx9KnQF1J3Ae+OagdMN1b65qREaQb89vcmrllbeW7OBGzY6DOKgSLZGCMt7EA1cs42VlKoWJ7qcMKaEXjBBcKTMGiYY27hwPx6U8iaJREJFCY+U7Tgj6ipQQ0eyLEidWjYFWHuKemApEZXHXbJ0+hHbPqKskxbyw1q43NbzxMmOAhyfxzWX9n121BMitKD/AcH+Vb97uiOYzsPXG7p+NRWyCZ8TLuB7hsfrSuM5Se7uWfyzCYpDxhif5UkKiK4UwSSCcfx7v6elehaj4Uiv9JjnsU/fwHc2W3Fh6CuT07QLx9VxbtDlW4SU4D/7J9KasLU3tLvTKpWZCksfLAdD7itie8jtLdpZXBjxkt/jWJe6NNaRobnzYyo++qcZ9M9QPrmqFw0k8UUTNuLSKCpOS4zVx0JeptadbNqrpc3CmO1BykXqPf/Cur8wKEVcKnYLwKoSGJZkjjTaUH3R06dKIrjfIu0AY4IrojZGMtS1dxNknPWsK6cRtkAj1Arqo0E6c/dqhcW9q0pTapYVUlcUXYwrWY7xsbkHINZOov/ZviDOMCUBvY5/+vW9cpFaT4j5+lZmu2P8Aa8Eclsy/aYuFBOAV9K5asbo6IPU6jRLvJXceMda6qBwcL1UjINedaFJcQKsN0hSQDHqD+Nd1psvm2inqy9vSuNXTsb+ZpLzQN3c5oj+apNvOKsRHjPalxTyuBS49qAKnlfMeO9WY0wKcU+c/WndMitEgbuJjArP1C4EUTE9quSOAprntfuxHauc9jTZJw3iPUQ9wVEhAPpXNS5n5LF9venX98J53yCSTTrVBJCyNz6UkDZPAJTCAiAqKTcd2HWPI/vCpYYZM/u0GBxgnNTE/IUYKXHYKMVIESl2AK4GPQZBpzEM4LKEPTdjGfxojhL4AuGjJ52snH4U7zBDjaxxnBzwD+FAF6H9223zw2VGGOd34Gr0twRCCUSQ9c4rMhDhwUD+XnnB6Grc7jcBI6gkcMRj86q5JlXUziVj0Qdm7VNZ3aQsFdVdyeAVpt0N8uV2kg89Dj/EUxAzFlXyyndSox/KhDZ2uja5YQQeXOFhYtwyrx/On3/i/RbG4Mc1ikwkXaZowPmHoa49bVJkI3xSRY4UzAY/A1JHp9tPH5JjWKRPUnBH8qtRuRexPJ9mjnnuIJJ/sUikrGzEgHtjPaodDVL7UDevGFS2bjB4du3HtUOp5sbOOC5BZefJmB4P+yfQ1r2UEVtp0cUWAdvOT3Pf69a0iiWyzJfxwT5TBcfMfXdUcbGW889ASG5weMVm2Vx9n86WRA4DFWHrzW3bXcdyBINoB4HGK0RDNdrmO3t9wboK5m7uJ3maRSQoPbrT9Rund8I+Avb1rLadvmUnABqmxRRO7s5DBuvU1E0hhAx1B5YU0SFByxGe1ROwBxzk1mzRGnbXnmL8pBI6p6+49K7DQpP3fmiRTEE+Ydxj1rzgM0RDKpGD1rSj1CWJDhmCuMMVPBHvWEoXNIux1s3jMIGW2gb73BY8Ui+NiVAltmz6q9cissbYw4xUwUMM5rF8yN4qLR1a+Mbc/eiuvwYU//hM7cdIbnH1FckABS8UK4+WJ6s7YY/WmM4xTHkyx571Wmm2qeelbGIy9uBFEzE9K828Ua+JN0Ub8961vFXiH7PGYkb5jxwa86klkmnYzEY9TUvUdrEkUO992VYntWpb2iwkHcgJ/hzmsdJBFIPLJI9M1rW11FOoViA/T5qV7E2NS3t1lRtkmB6J61XksArAL5mB94n1oilQnZgkqc4U4Fa2DcINigg9hwBTdmJaGL9kmMgCyOFB6HvSTIBdLFbxyNKeTnkVdETPdOrSEbOoj4A+pqYy20bKvmCMkY49qmw7kDaZLEPtF0DnsA39O1I7rInVtoHGTwParktzbOm52Lp2Lnk1DIQFDlkSJshVIzn6elDuNFBcQvnywY8YKqf6EH9KfKizjcrxNEvVFbEv8sUi4uHCs/GeePl6/rU7SwWZaeVRsXgbjkn6CnETFgFjHbsf7Pmi3DaJGZZMfSorSQ2U4WV1VG5AkGd1TwXVvexeZPCBiQEjHb6VHqUdvNIs+mbRGp+aOQfKw9R6VstNTPfQfrBW8tWtvLyCNyiI7gPTjtS6ZJPPp0eBlgBn1U96x5LmSOfzEYqP50yS6iiPmJJPE453RNjP1HSq5uoKJ0ktsIIZTKdoZck+9U7C8mu08lcLGnQgY3VJf3Ut9odpkiRnjBZ1XAJ+lUtPU2g3OeVB4qlK4mrF+4YpFgck1RlkCsz8E5pJrsyZ5IFVmckHNDEhPtbiQksTn1pRNvPJ5qsWUk9aRzt6fnSKL/mZ+9yPWn+YRyjYHoelUIbkdH6VM74+6ePXNFgRZ3RsTtOxh6/dNOWV7d8HK5/KqPn7T7HtUgmU/1qLFGiLhpMAfeqMzyKSCGyPaoECSAeW5z6GpVaVVADgAds0uRPYpVGj1WafDsfesPW9YFvbuQecUXmoiPfk9K4PXtY8+fYDxWdzSxm6jeteXDvIpb0rPlzkbgCPQ9RVqRG8oNv2c8Y61Sl3F+OvqTnNFtDNsikYEHYMEU0SNENzMSaljjUKTklu9Fhp0moXBx90cknsKl6jQ+DV5oeOSprZ0zXf3qjeyjupFINDgiRTkEDnJ6mmiSBJPLQBWFCQNmzdXsXklrdsSOfmB4zWPI5Lbm3Mw5AU9607PRH1FGlSQq3TcfX0puliEXc0NzjzYTtxj7xrRQZNyrbxylQQcjO4DNOe5QFVnUqB8oVhRqjnR75JgCYGPTtXTrp+n6xpaOnNxKuFX0J6UnEd7HNS3Cj98xwqkY9FFZct0b6583J8ocge1d/Z/DK2GH1G8klP8UanC1r/8IdosceyK1Crx09qxbtoikr6nAQ3n2mPyVTbmNmfAwM9qs6LpLs9ujs5gb5XrrJvC1o9+JY4QqKMeWowD9T3q+NOEcR5AIHCgcU/aMfKjJbwhaFdrnI9axrnwZbRSEiZ9meldWs74wRVeeHziC1PnQkjF0/T4ba3+yMxKxktExGevOPzrD1RTb5GD8xzXaJaKD93JHSsvXtCe7gM0GfMUcgd6uFW2jFOF9UcO9wUx7UxbkmluoXR9silWHqKrx/LW9zEnZvmyM4qbcpi9T71WL7hyOlIjk8dqBki4bOTjHt1oExBx1pMjdUkcPmNgD5j0oAC24Z70+fUbSxjRHiaaWbOTyNg7Y9TVi7XUkhW1022QIw+Z9uXJ/pXR6Logg06M6tBDJNnd8wziqUbuyE3ZXZlxW8b2yOq7GIzUReRTjCHHfFXtYYRysFxhjnArHPmk5GcU5aAtTS13ViJGAOAetcr5yzSli+FHel1q9aSUgd6z4SxYYAP1rlR0zfQ1SM/vGJMa8ZzVYNHv34OD2oNyFXZtGO9MlZUIJ47ijoZ9SQMpVlVeSOPYVq6cyxaXiFsNIxBwOcVn2Gm32pM32a1mlOOCq8fn0rfttImtLcRXEJRkPKkc1DaRSVzLiu5EfZKMD+Vad5oy3nhxr23bdPEdwI6qB1BqjqMZjzkb2Ygqfatbwrexo0kErZWTKmM/TFa02pEzVh/gTWfMaS0mk2pKvJJ4VxyD/T8ah8WRHTtbtL2Ndsc/3jjjNc7DIuleKbiKIZjD8YPFdT4pvIr/AENPNYiRMMoPrWnSxPW5ratp9tq+hAQLuyoIJPT/ACawfDEso1YW4JUgqqknpzUdrrM9voZZOMkIAOvvXR6L4Ycy2uolzHISGdCO3pUTkkhxV2dyxx95iaYZQOBURJ6A8UnUc1zM1HGQmms2KAPyoNICF7dXOelCWyDrnNThcnNOCUWArSQAHIFNC5PHareM5HaoWQg+1MDD1rw1FqUbSRALPj8687vdNmsbhkkUgg85r2MD16Vna1okGqwngLMBwfWtITtuRKNzyUxc0bB1rV1LS5tOuDHJGeO9Uim5BngCuhNMy1RUK4artodrA1C0O44Xp605W8oYpoDYS+MKgqxU+uab/al3cyBVdnx3rPt5bdpc3JYgchQOprQNwsqBLaLykPXBq+ZisSRxpFN599LG57IWp76sjOTHaQhe2c1XTTHmf5VLk1fTRZwoBTFLUDzy8kMs7N2BrR0rw3rOqhWsbCZ0bo5G1fzNevWPhnQdKYi3sInIP35Bvb8zWwkzEARqAvYAYxXJzG7V2ebab8K76YA6ndRW4H8EfzE/jXWWXgfQbHaz2/nyr/FKd36dK3GUluW5pp2JyealtjSFEqKuyGJVAGAFGBVa5gFwD5yJj/aFT+Z/dwPpUEzfIe5qWM838WWMNnPut3P71ipTPA9xWBZzvazcMAFUl2ArW8RtLNrsi7HLAD5cVm6jot7FAk0ymKJmGR3P1rWDUURK7ZlqZJJHuD/rZZMgkVfvpWmHlZyYkw31NSeQRbB0jd2RhjaMjNbfh3wtc6gfNuFMULnLMw+Z/oKtysSlc0vCemfa5oWK/uLdcgleC5/wrvkUIuB0qCxsorK3WKJNqqMACrGOlYydzRaACSDRjilxgmlxUjGgcU4CilBGKAACnYpBk9KeKAEAoZMilFKKAIdvNOFK3Wm5pgVr/TrfUYSk6A+jDqK5HUvBk8OXtv3i+g613PFLnNUpNbCaTPJ5NNlhfa6sh/2hinf2Q7jcGTH1r1Qwxy8SRo/1XNM/s+1z/qI/++a0VV9SOQ8wXQgcM0qAe3NXoLSygIDzM574Fehy2kItnVIUHHZRXnc6bbiQHsxp+1fYappl836RLstE2/7R61UMkjEkyNk+9RA8cUu6k6kmaKEUei/Z0QnGfxpSg2nBI+lFFZEjHjC9CaDCpxyaKKQ0J5Kgkc4xSCBenNFFICNtMtmk3smW9eKr6ho1pfWjw3CFkNFFAx2laLZWdsIYYgqD6c/WtAWsaHCjFFFAg8oE9TSrCvPJoooABCuOpp6wLjqaKKAAwLnqaUW6Y6miigBRAvqaf5C+poooATyV9TSiFfU0UUABgXHeomgX1NFFMA8hcdTSiFfU0UUAOES56mlEK56miimA4wKY25PSvNNUjC6nOBnG40UVSHEiRBt70uwe9FFBR//Z"/>
          <p:cNvSpPr>
            <a:spLocks noChangeAspect="1" noChangeArrowheads="1"/>
          </p:cNvSpPr>
          <p:nvPr/>
        </p:nvSpPr>
        <p:spPr bwMode="auto">
          <a:xfrm>
            <a:off x="444341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data:image/jpeg;base64,/9j/4AAQSkZJRgABAQEAYABgAAD/2wBDAAoHBwkHBgoJCAkLCwoMDxkQDw4ODx4WFxIZJCAmJSMgIyIoLTkwKCo2KyIjMkQyNjs9QEBAJjBGS0U+Sjk/QD3/2wBDAQsLCw8NDx0QEB09KSMpPT09PT09PT09PT09PT09PT09PT09PT09PT09PT09PT09PT09PT09PT09PT09PT09PT3/wAARCACkAOs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jA+DT/NPrVcdakFch0Dy5oBJoAHepk20rjEVSaeIjT8gUu/NIY5Y+KlCnHU01KlFIpCAH1owfWnYpcUgGHPrQM+tKRzTgKAAE+tJk+tOxRigBhye9VZlINXcVHMmRTQipE5U9auo545qiRtNWYm+UUmNFoMfU08MfWolNPBpAbOk3jI4G48Gu8sLtpoR8x6eteX20vlyiu40C63gLnrVRepLOkDt/eNBdvU03oKAcitSQMjf3jS72P8RpCABSDGKAHb2H8Rpu9v7xoxmgjFACMzY+8fzpm5/U0/rSYoA+fRJTvNqmGp++iwrk/m1Ks9U804UrDuXBPk1YjfNZymrMb0mhpmgj5qdKqwjNXUTAqGUhaKXFFIoTFOA4phJFKkoBxjJpqLZLkkSJGznCgmpltGJw52D3pochOCMdCPeoZJ2j+YSEkdcnNbqkluZOq+hojTEVSWk/EUv9mRy/Kkg+tY51aaM8HB9aQ6xPvDFvy/rT5YdieaRcudBuF+ZCrj2rPEbwSFJAQQe9W4tYmjIZueOvpV4XVtqEYF1tEx6FamUE9i1NrczRUgq22lsATE4YCq0sLwsA4wTWLi1uaXTG5wc1v6FfeXKvNc/mp7Sbypgc0IGer28ongDDvTlPJFZPh+8E0IQmtZ+HyK0TIHGkpc5pc0wG0oGRRRzQAh4FN59KdzmjmgR830VbtNMub+4ENvGXcntXRR/D6/KAySRqfSrFY5LdTt9dhbfD6V3xcXGF/wBkVtQ/DKydOZpcn3osh2Z5zG2avQp0rul+F8MbcXD4q3B8PbaP70rN+NS4t7DRxMAHFXA2FrurfwjYRDlMn3NTS+HNPSMlkAA71PsmVzHn2/0pjHHLHFaurtawSNHaqpA6muau7h9xHOKFT7kyn2LJn3OR2HvR9pUMFQnd27ZqgJpGUAbVwe/U1GZSGOeo9a1Whm9TRnnG75TyR/nmq7Tll2nkevc1TMm48DBp4YNhXIUZ6mi4WHtyORx9aci5yAOT29ans0fKnIGwZC9SP/rU+S22SBwvynsO1Kw7kaB0DK247uBU0TlG2kZ2nt6VatCDEzMikDhs/wA6vJYxOSyjBBA45BquUVxLK9VHXc3Jzx6D3rYltY7yEOMdMZrEW1VSex3HH0rYtHmjVBgCQKcqe47UcocxhTwtBMyN2qPJXkV0c8EN+m7aRJiufvLd7d9rDg1hKDizRSudJ4d1Aow+au7U74lIOcivJNKuTFOATXpOhXouLbYT8y9M0luDNMDPBpVTFG3jNKtWICOKQg4px5pKYBtopR35pDQBx+i6RBpvESDd61pzvhsg0wsI3OOtMRWlfJ5pXNrJD4kLsK1oEIUVXtoCDnFaCJgVSREmNzjrUcrALxUsgG3msi+uTErYPatLWITuOlvhFnJ6VzWveIGdTFCcepBqnqeqsdyqeSa52e4JJywH1NS2OWhHdS8k7huPc1QZtzAuTjt6USS72IJPsah8pgPu9e46UGY92DZxjB9O1R4JGM9Kl+zyRY8wAA960bfT98O5MOfQAmlZgUYrMyIGyrYOPl6ipPs6quSCGHG1uDW/HpkggzHA0LHgs4xxVO6s3RwNySFe3cCqtYBLa23lJFVQSPlIOCDT1tJAGb52wTnbVVdiy7yzccA5/StW1lEiqX4wMfK2GHvTQmEcaqgcLhR+RNWYxtX5CeMYyatRkS4RlJDDhhgZpfJEcMiMvykYJx0q0ribGLEshzgbX5KntSEuHKkneg+RvUDtTGZhj5lDR/Nv7MMdakjM+oQhraEBP+ehGB+HrVqJLZPLcIk0L4CecPuk9CKjuWgv5PIZRvhQAkHrkk1aW1ghwJFaVsY3uMms3yEE8jjhiMEgflROldCjPUy720OnyRSKSVbr7V1WgXxSRGU9R0rJkhknEkbYkDJhB3Bqvot0UnaJjgo2K46kHE6IyueoxSbh9aep6isrS7kyRBSee1aqkMoYd6SdxjxwKTjNKBnk0ECmIOKTAoopgc4ybpT9au20AHalW3AkOR3q9DF04pJGrY+JAOlSsMCnomKinJQHFbJWMWyjc3QTIJxXL61qIRWAOTitHWbtFRssBXn2qX7STlS2R2pNhsRyyNKxwMkn1qnOduVOdx9KnQF1J3Ae+OagdMN1b65qREaQb89vcmrllbeW7OBGzY6DOKgSLZGCMt7EA1cs42VlKoWJ7qcMKaEXjBBcKTMGiYY27hwPx6U8iaJREJFCY+U7Tgj6ipQQ0eyLEidWjYFWHuKemApEZXHXbJ0+hHbPqKskxbyw1q43NbzxMmOAhyfxzWX9n121BMitKD/AcH+Vb97uiOYzsPXG7p+NRWyCZ8TLuB7hsfrSuM5Se7uWfyzCYpDxhif5UkKiK4UwSSCcfx7v6elehaj4Uiv9JjnsU/fwHc2W3Fh6CuT07QLx9VxbtDlW4SU4D/7J9KasLU3tLvTKpWZCksfLAdD7itie8jtLdpZXBjxkt/jWJe6NNaRobnzYyo++qcZ9M9QPrmqFw0k8UUTNuLSKCpOS4zVx0JeptadbNqrpc3CmO1BykXqPf/Cur8wKEVcKnYLwKoSGJZkjjTaUH3R06dKIrjfIu0AY4IrojZGMtS1dxNknPWsK6cRtkAj1Arqo0E6c/dqhcW9q0pTapYVUlcUXYwrWY7xsbkHINZOov/ZviDOMCUBvY5/+vW9cpFaT4j5+lZmu2P8Aa8Eclsy/aYuFBOAV9K5asbo6IPU6jRLvJXceMda6qBwcL1UjINedaFJcQKsN0hSQDHqD+Nd1psvm2inqy9vSuNXTsb+ZpLzQN3c5oj+apNvOKsRHjPalxTyuBS49qAKnlfMeO9WY0wKcU+c/WndMitEgbuJjArP1C4EUTE9quSOAprntfuxHauc9jTZJw3iPUQ9wVEhAPpXNS5n5LF9venX98J53yCSTTrVBJCyNz6UkDZPAJTCAiAqKTcd2HWPI/vCpYYZM/u0GBxgnNTE/IUYKXHYKMVIESl2AK4GPQZBpzEM4LKEPTdjGfxojhL4AuGjJ52snH4U7zBDjaxxnBzwD+FAF6H9223zw2VGGOd34Gr0twRCCUSQ9c4rMhDhwUD+XnnB6Grc7jcBI6gkcMRj86q5JlXUziVj0Qdm7VNZ3aQsFdVdyeAVpt0N8uV2kg89Dj/EUxAzFlXyyndSox/KhDZ2uja5YQQeXOFhYtwyrx/On3/i/RbG4Mc1ikwkXaZowPmHoa49bVJkI3xSRY4UzAY/A1JHp9tPH5JjWKRPUnBH8qtRuRexPJ9mjnnuIJJ/sUikrGzEgHtjPaodDVL7UDevGFS2bjB4du3HtUOp5sbOOC5BZefJmB4P+yfQ1r2UEVtp0cUWAdvOT3Pf69a0iiWyzJfxwT5TBcfMfXdUcbGW889ASG5weMVm2Vx9n86WRA4DFWHrzW3bXcdyBINoB4HGK0RDNdrmO3t9wboK5m7uJ3maRSQoPbrT9Rund8I+Avb1rLadvmUnABqmxRRO7s5DBuvU1E0hhAx1B5YU0SFByxGe1ROwBxzk1mzRGnbXnmL8pBI6p6+49K7DQpP3fmiRTEE+Ydxj1rzgM0RDKpGD1rSj1CWJDhmCuMMVPBHvWEoXNIux1s3jMIGW2gb73BY8Ui+NiVAltmz6q9cissbYw4xUwUMM5rF8yN4qLR1a+Mbc/eiuvwYU//hM7cdIbnH1FckABS8UK4+WJ6s7YY/WmM4xTHkyx571Wmm2qeelbGIy9uBFEzE9K828Ua+JN0Ub8961vFXiH7PGYkb5jxwa86klkmnYzEY9TUvUdrEkUO992VYntWpb2iwkHcgJ/hzmsdJBFIPLJI9M1rW11FOoViA/T5qV7E2NS3t1lRtkmB6J61XksArAL5mB94n1oilQnZgkqc4U4Fa2DcINigg9hwBTdmJaGL9kmMgCyOFB6HvSTIBdLFbxyNKeTnkVdETPdOrSEbOoj4A+pqYy20bKvmCMkY49qmw7kDaZLEPtF0DnsA39O1I7rInVtoHGTwParktzbOm52Lp2Lnk1DIQFDlkSJshVIzn6elDuNFBcQvnywY8YKqf6EH9KfKizjcrxNEvVFbEv8sUi4uHCs/GeePl6/rU7SwWZaeVRsXgbjkn6CnETFgFjHbsf7Pmi3DaJGZZMfSorSQ2U4WV1VG5AkGd1TwXVvexeZPCBiQEjHb6VHqUdvNIs+mbRGp+aOQfKw9R6VstNTPfQfrBW8tWtvLyCNyiI7gPTjtS6ZJPPp0eBlgBn1U96x5LmSOfzEYqP50yS6iiPmJJPE453RNjP1HSq5uoKJ0ktsIIZTKdoZck+9U7C8mu08lcLGnQgY3VJf3Ut9odpkiRnjBZ1XAJ+lUtPU2g3OeVB4qlK4mrF+4YpFgck1RlkCsz8E5pJrsyZ5IFVmckHNDEhPtbiQksTn1pRNvPJ5qsWUk9aRzt6fnSKL/mZ+9yPWn+YRyjYHoelUIbkdH6VM74+6ePXNFgRZ3RsTtOxh6/dNOWV7d8HK5/KqPn7T7HtUgmU/1qLFGiLhpMAfeqMzyKSCGyPaoECSAeW5z6GpVaVVADgAds0uRPYpVGj1WafDsfesPW9YFvbuQecUXmoiPfk9K4PXtY8+fYDxWdzSxm6jeteXDvIpb0rPlzkbgCPQ9RVqRG8oNv2c8Y61Sl3F+OvqTnNFtDNsikYEHYMEU0SNENzMSaljjUKTklu9Fhp0moXBx90cknsKl6jQ+DV5oeOSprZ0zXf3qjeyjupFINDgiRTkEDnJ6mmiSBJPLQBWFCQNmzdXsXklrdsSOfmB4zWPI5Lbm3Mw5AU9607PRH1FGlSQq3TcfX0puliEXc0NzjzYTtxj7xrRQZNyrbxylQQcjO4DNOe5QFVnUqB8oVhRqjnR75JgCYGPTtXTrp+n6xpaOnNxKuFX0J6UnEd7HNS3Cj98xwqkY9FFZct0b6583J8ocge1d/Z/DK2GH1G8klP8UanC1r/8IdosceyK1Crx09qxbtoikr6nAQ3n2mPyVTbmNmfAwM9qs6LpLs9ujs5gb5XrrJvC1o9+JY4QqKMeWowD9T3q+NOEcR5AIHCgcU/aMfKjJbwhaFdrnI9axrnwZbRSEiZ9meldWs74wRVeeHziC1PnQkjF0/T4ba3+yMxKxktExGevOPzrD1RTb5GD8xzXaJaKD93JHSsvXtCe7gM0GfMUcgd6uFW2jFOF9UcO9wUx7UxbkmluoXR9silWHqKrx/LW9zEnZvmyM4qbcpi9T71WL7hyOlIjk8dqBki4bOTjHt1oExBx1pMjdUkcPmNgD5j0oAC24Z70+fUbSxjRHiaaWbOTyNg7Y9TVi7XUkhW1022QIw+Z9uXJ/pXR6Logg06M6tBDJNnd8wziqUbuyE3ZXZlxW8b2yOq7GIzUReRTjCHHfFXtYYRysFxhjnArHPmk5GcU5aAtTS13ViJGAOAetcr5yzSli+FHel1q9aSUgd6z4SxYYAP1rlR0zfQ1SM/vGJMa8ZzVYNHv34OD2oNyFXZtGO9MlZUIJ47ijoZ9SQMpVlVeSOPYVq6cyxaXiFsNIxBwOcVn2Gm32pM32a1mlOOCq8fn0rfttImtLcRXEJRkPKkc1DaRSVzLiu5EfZKMD+Vad5oy3nhxr23bdPEdwI6qB1BqjqMZjzkb2Ygqfatbwrexo0kErZWTKmM/TFa02pEzVh/gTWfMaS0mk2pKvJJ4VxyD/T8ah8WRHTtbtL2Ndsc/3jjjNc7DIuleKbiKIZjD8YPFdT4pvIr/AENPNYiRMMoPrWnSxPW5ratp9tq+hAQLuyoIJPT/ACawfDEso1YW4JUgqqknpzUdrrM9voZZOMkIAOvvXR6L4Ycy2uolzHISGdCO3pUTkkhxV2dyxx95iaYZQOBURJ6A8UnUc1zM1HGQmms2KAPyoNICF7dXOelCWyDrnNThcnNOCUWArSQAHIFNC5PHareM5HaoWQg+1MDD1rw1FqUbSRALPj8687vdNmsbhkkUgg85r2MD16Vna1okGqwngLMBwfWtITtuRKNzyUxc0bB1rV1LS5tOuDHJGeO9Uim5BngCuhNMy1RUK4artodrA1C0O44Xp605W8oYpoDYS+MKgqxU+uab/al3cyBVdnx3rPt5bdpc3JYgchQOprQNwsqBLaLykPXBq+ZisSRxpFN599LG57IWp76sjOTHaQhe2c1XTTHmf5VLk1fTRZwoBTFLUDzy8kMs7N2BrR0rw3rOqhWsbCZ0bo5G1fzNevWPhnQdKYi3sInIP35Bvb8zWwkzEARqAvYAYxXJzG7V2ebab8K76YA6ndRW4H8EfzE/jXWWXgfQbHaz2/nyr/FKd36dK3GUluW5pp2JyealtjSFEqKuyGJVAGAFGBVa5gFwD5yJj/aFT+Z/dwPpUEzfIe5qWM838WWMNnPut3P71ipTPA9xWBZzvazcMAFUl2ArW8RtLNrsi7HLAD5cVm6jot7FAk0ymKJmGR3P1rWDUURK7ZlqZJJHuD/rZZMgkVfvpWmHlZyYkw31NSeQRbB0jd2RhjaMjNbfh3wtc6gfNuFMULnLMw+Z/oKtysSlc0vCemfa5oWK/uLdcgleC5/wrvkUIuB0qCxsorK3WKJNqqMACrGOlYydzRaACSDRjilxgmlxUjGgcU4CilBGKAACnYpBk9KeKAEAoZMilFKKAIdvNOFK3Wm5pgVr/TrfUYSk6A+jDqK5HUvBk8OXtv3i+g613PFLnNUpNbCaTPJ5NNlhfa6sh/2hinf2Q7jcGTH1r1Qwxy8SRo/1XNM/s+1z/qI/++a0VV9SOQ8wXQgcM0qAe3NXoLSygIDzM574Fehy2kItnVIUHHZRXnc6bbiQHsxp+1fYappl836RLstE2/7R61UMkjEkyNk+9RA8cUu6k6kmaKEUei/Z0QnGfxpSg2nBI+lFFZEjHjC9CaDCpxyaKKQ0J5Kgkc4xSCBenNFFICNtMtmk3smW9eKr6ho1pfWjw3CFkNFFAx2laLZWdsIYYgqD6c/WtAWsaHCjFFFAg8oE9TSrCvPJoooABCuOpp6wLjqaKKAAwLnqaUW6Y6miigBRAvqaf5C+poooATyV9TSiFfU0UUABgXHeomgX1NFFMA8hcdTSiFfU0UUAOES56mlEK56miimA4wKY25PSvNNUjC6nOBnG40UVSHEiRBt70uwe9FFBR//Z"/>
          <p:cNvSpPr>
            <a:spLocks noChangeAspect="1" noChangeArrowheads="1"/>
          </p:cNvSpPr>
          <p:nvPr/>
        </p:nvSpPr>
        <p:spPr bwMode="auto">
          <a:xfrm>
            <a:off x="4595813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10" y="1371600"/>
            <a:ext cx="3787456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606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mommydaddyblog.com/wp-content/uploads/2009/05/time-zone-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14400"/>
            <a:ext cx="5372100" cy="455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818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1143000"/>
            <a:ext cx="7543800" cy="9144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How many time zones are there on Earth?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895600" y="1676400"/>
            <a:ext cx="472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</a:rPr>
              <a:t>24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413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540028"/>
            <a:ext cx="7543800" cy="9144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What are time zones based on?</a:t>
            </a:r>
            <a:endParaRPr lang="en-US" sz="2400" dirty="0"/>
          </a:p>
        </p:txBody>
      </p:sp>
      <p:pic>
        <p:nvPicPr>
          <p:cNvPr id="1026" name="Picture 2" descr="http://www.astro.sunysb.edu/fwalter/AST443/images/time_zon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066925"/>
            <a:ext cx="701040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 rot="5400000">
            <a:off x="3543298" y="3278763"/>
            <a:ext cx="4572000" cy="923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16200000">
            <a:off x="3962399" y="2859663"/>
            <a:ext cx="373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Longitude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2332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1143000"/>
            <a:ext cx="7543800" cy="9144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If you move one time zone to the East, time will be one hour ___?</a:t>
            </a:r>
            <a:endParaRPr lang="en-US" sz="2400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459082541"/>
              </p:ext>
            </p:extLst>
          </p:nvPr>
        </p:nvGraphicFramePr>
        <p:xfrm>
          <a:off x="1524000" y="1905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29817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1371600"/>
            <a:ext cx="7543800" cy="914400"/>
          </a:xfrm>
        </p:spPr>
        <p:txBody>
          <a:bodyPr/>
          <a:lstStyle/>
          <a:p>
            <a:r>
              <a:rPr lang="en-US" dirty="0" smtClean="0"/>
              <a:t>So the opposite must be true.</a:t>
            </a:r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844289740"/>
              </p:ext>
            </p:extLst>
          </p:nvPr>
        </p:nvGraphicFramePr>
        <p:xfrm>
          <a:off x="838200" y="990600"/>
          <a:ext cx="70866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0702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fgienr.net/time-zone/fuseaux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361364"/>
            <a:ext cx="8134350" cy="455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41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4400" y="838200"/>
            <a:ext cx="7543800" cy="914400"/>
          </a:xfrm>
        </p:spPr>
        <p:txBody>
          <a:bodyPr>
            <a:noAutofit/>
          </a:bodyPr>
          <a:lstStyle/>
          <a:p>
            <a:r>
              <a:rPr lang="en-US" sz="2400" dirty="0" smtClean="0"/>
              <a:t>A region of space in which a similar quantity can be measured is called the __.</a:t>
            </a:r>
            <a:endParaRPr lang="en-US" sz="2400" dirty="0"/>
          </a:p>
        </p:txBody>
      </p:sp>
      <p:sp>
        <p:nvSpPr>
          <p:cNvPr id="4" name="Teardrop 3"/>
          <p:cNvSpPr/>
          <p:nvPr/>
        </p:nvSpPr>
        <p:spPr>
          <a:xfrm>
            <a:off x="2743200" y="3124200"/>
            <a:ext cx="3657600" cy="2667000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581400" y="3994666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 Field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25358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066800" y="2660149"/>
            <a:ext cx="7239000" cy="32051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	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Webdings" pitchFamily="18" charset="2"/>
              </a:rPr>
              <a:t> 		 		 		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Webdings" pitchFamily="18" charset="2"/>
              </a:rPr>
              <a:t>	40		40		20		15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ebdings" pitchFamily="18" charset="2"/>
              <a:buChar char="=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Webdings" pitchFamily="18" charset="2"/>
              </a:rPr>
              <a:t>		       			 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ebdings" pitchFamily="18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Webdings" pitchFamily="18" charset="2"/>
              </a:rPr>
              <a:t>30		50     50	40		25	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ebdings" pitchFamily="18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Webdings" pitchFamily="18" charset="2"/>
              </a:rPr>
              <a:t>	 		 		  		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ebdings" pitchFamily="18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Webdings" pitchFamily="18" charset="2"/>
              </a:rPr>
              <a:t>	30		40		35		20</a:t>
            </a:r>
          </a:p>
        </p:txBody>
      </p:sp>
      <p:sp>
        <p:nvSpPr>
          <p:cNvPr id="3" name="Freeform 4"/>
          <p:cNvSpPr>
            <a:spLocks/>
          </p:cNvSpPr>
          <p:nvPr/>
        </p:nvSpPr>
        <p:spPr bwMode="auto">
          <a:xfrm>
            <a:off x="1066800" y="3657600"/>
            <a:ext cx="1295400" cy="1371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44" y="144"/>
              </a:cxn>
              <a:cxn ang="0">
                <a:pos x="816" y="864"/>
              </a:cxn>
            </a:cxnLst>
            <a:rect l="0" t="0" r="r" b="b"/>
            <a:pathLst>
              <a:path w="816" h="864">
                <a:moveTo>
                  <a:pt x="0" y="0"/>
                </a:moveTo>
                <a:cubicBezTo>
                  <a:pt x="4" y="0"/>
                  <a:pt x="8" y="0"/>
                  <a:pt x="144" y="144"/>
                </a:cubicBezTo>
                <a:cubicBezTo>
                  <a:pt x="280" y="288"/>
                  <a:pt x="704" y="744"/>
                  <a:pt x="816" y="864"/>
                </a:cubicBezTo>
              </a:path>
            </a:pathLst>
          </a:custGeom>
          <a:noFill/>
          <a:ln w="19050" cmpd="sng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reeform 5"/>
          <p:cNvSpPr>
            <a:spLocks/>
          </p:cNvSpPr>
          <p:nvPr/>
        </p:nvSpPr>
        <p:spPr bwMode="auto">
          <a:xfrm>
            <a:off x="2362200" y="5029200"/>
            <a:ext cx="1346200" cy="889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20" y="480"/>
              </a:cxn>
              <a:cxn ang="0">
                <a:pos x="768" y="480"/>
              </a:cxn>
            </a:cxnLst>
            <a:rect l="0" t="0" r="r" b="b"/>
            <a:pathLst>
              <a:path w="848" h="560">
                <a:moveTo>
                  <a:pt x="0" y="0"/>
                </a:moveTo>
                <a:cubicBezTo>
                  <a:pt x="296" y="200"/>
                  <a:pt x="592" y="400"/>
                  <a:pt x="720" y="480"/>
                </a:cubicBezTo>
                <a:cubicBezTo>
                  <a:pt x="848" y="560"/>
                  <a:pt x="808" y="520"/>
                  <a:pt x="768" y="480"/>
                </a:cubicBezTo>
              </a:path>
            </a:pathLst>
          </a:custGeom>
          <a:noFill/>
          <a:ln w="19050" cmpd="sng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reeform 7"/>
          <p:cNvSpPr>
            <a:spLocks/>
          </p:cNvSpPr>
          <p:nvPr/>
        </p:nvSpPr>
        <p:spPr bwMode="auto">
          <a:xfrm>
            <a:off x="4648200" y="5257800"/>
            <a:ext cx="609600" cy="533400"/>
          </a:xfrm>
          <a:custGeom>
            <a:avLst/>
            <a:gdLst/>
            <a:ahLst/>
            <a:cxnLst>
              <a:cxn ang="0">
                <a:pos x="0" y="336"/>
              </a:cxn>
              <a:cxn ang="0">
                <a:pos x="240" y="48"/>
              </a:cxn>
              <a:cxn ang="0">
                <a:pos x="384" y="48"/>
              </a:cxn>
            </a:cxnLst>
            <a:rect l="0" t="0" r="r" b="b"/>
            <a:pathLst>
              <a:path w="384" h="336">
                <a:moveTo>
                  <a:pt x="0" y="336"/>
                </a:moveTo>
                <a:cubicBezTo>
                  <a:pt x="88" y="216"/>
                  <a:pt x="176" y="96"/>
                  <a:pt x="240" y="48"/>
                </a:cubicBezTo>
                <a:cubicBezTo>
                  <a:pt x="304" y="0"/>
                  <a:pt x="344" y="24"/>
                  <a:pt x="384" y="48"/>
                </a:cubicBezTo>
              </a:path>
            </a:pathLst>
          </a:custGeom>
          <a:noFill/>
          <a:ln w="28575" cmpd="sng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reeform 9"/>
          <p:cNvSpPr>
            <a:spLocks/>
          </p:cNvSpPr>
          <p:nvPr/>
        </p:nvSpPr>
        <p:spPr bwMode="auto">
          <a:xfrm>
            <a:off x="5715000" y="3886200"/>
            <a:ext cx="1079500" cy="1905000"/>
          </a:xfrm>
          <a:custGeom>
            <a:avLst/>
            <a:gdLst/>
            <a:ahLst/>
            <a:cxnLst>
              <a:cxn ang="0">
                <a:pos x="480" y="1200"/>
              </a:cxn>
              <a:cxn ang="0">
                <a:pos x="672" y="912"/>
              </a:cxn>
              <a:cxn ang="0">
                <a:pos x="528" y="576"/>
              </a:cxn>
              <a:cxn ang="0">
                <a:pos x="0" y="0"/>
              </a:cxn>
            </a:cxnLst>
            <a:rect l="0" t="0" r="r" b="b"/>
            <a:pathLst>
              <a:path w="680" h="1200">
                <a:moveTo>
                  <a:pt x="480" y="1200"/>
                </a:moveTo>
                <a:cubicBezTo>
                  <a:pt x="572" y="1108"/>
                  <a:pt x="664" y="1016"/>
                  <a:pt x="672" y="912"/>
                </a:cubicBezTo>
                <a:cubicBezTo>
                  <a:pt x="680" y="808"/>
                  <a:pt x="640" y="728"/>
                  <a:pt x="528" y="576"/>
                </a:cubicBezTo>
                <a:cubicBezTo>
                  <a:pt x="416" y="424"/>
                  <a:pt x="88" y="96"/>
                  <a:pt x="0" y="0"/>
                </a:cubicBezTo>
              </a:path>
            </a:pathLst>
          </a:custGeom>
          <a:noFill/>
          <a:ln w="19050" cmpd="sng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reeform 10"/>
          <p:cNvSpPr>
            <a:spLocks/>
          </p:cNvSpPr>
          <p:nvPr/>
        </p:nvSpPr>
        <p:spPr bwMode="auto">
          <a:xfrm>
            <a:off x="5067300" y="2514600"/>
            <a:ext cx="647700" cy="1371600"/>
          </a:xfrm>
          <a:custGeom>
            <a:avLst/>
            <a:gdLst/>
            <a:ahLst/>
            <a:cxnLst>
              <a:cxn ang="0">
                <a:pos x="408" y="864"/>
              </a:cxn>
              <a:cxn ang="0">
                <a:pos x="168" y="576"/>
              </a:cxn>
              <a:cxn ang="0">
                <a:pos x="24" y="336"/>
              </a:cxn>
              <a:cxn ang="0">
                <a:pos x="24" y="0"/>
              </a:cxn>
            </a:cxnLst>
            <a:rect l="0" t="0" r="r" b="b"/>
            <a:pathLst>
              <a:path w="408" h="864">
                <a:moveTo>
                  <a:pt x="408" y="864"/>
                </a:moveTo>
                <a:cubicBezTo>
                  <a:pt x="320" y="764"/>
                  <a:pt x="232" y="664"/>
                  <a:pt x="168" y="576"/>
                </a:cubicBezTo>
                <a:cubicBezTo>
                  <a:pt x="104" y="488"/>
                  <a:pt x="48" y="432"/>
                  <a:pt x="24" y="336"/>
                </a:cubicBezTo>
                <a:cubicBezTo>
                  <a:pt x="0" y="240"/>
                  <a:pt x="12" y="120"/>
                  <a:pt x="24" y="0"/>
                </a:cubicBezTo>
              </a:path>
            </a:pathLst>
          </a:custGeom>
          <a:noFill/>
          <a:ln w="19050" cmpd="sng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Freeform 11"/>
          <p:cNvSpPr>
            <a:spLocks/>
          </p:cNvSpPr>
          <p:nvPr/>
        </p:nvSpPr>
        <p:spPr bwMode="auto">
          <a:xfrm>
            <a:off x="2362200" y="2717800"/>
            <a:ext cx="2590800" cy="2311400"/>
          </a:xfrm>
          <a:custGeom>
            <a:avLst/>
            <a:gdLst/>
            <a:ahLst/>
            <a:cxnLst>
              <a:cxn ang="0">
                <a:pos x="1104" y="1456"/>
              </a:cxn>
              <a:cxn ang="0">
                <a:pos x="1632" y="784"/>
              </a:cxn>
              <a:cxn ang="0">
                <a:pos x="1104" y="112"/>
              </a:cxn>
              <a:cxn ang="0">
                <a:pos x="0" y="112"/>
              </a:cxn>
            </a:cxnLst>
            <a:rect l="0" t="0" r="r" b="b"/>
            <a:pathLst>
              <a:path w="1632" h="1456">
                <a:moveTo>
                  <a:pt x="1104" y="1456"/>
                </a:moveTo>
                <a:cubicBezTo>
                  <a:pt x="1368" y="1232"/>
                  <a:pt x="1632" y="1008"/>
                  <a:pt x="1632" y="784"/>
                </a:cubicBezTo>
                <a:cubicBezTo>
                  <a:pt x="1632" y="560"/>
                  <a:pt x="1376" y="224"/>
                  <a:pt x="1104" y="112"/>
                </a:cubicBezTo>
                <a:cubicBezTo>
                  <a:pt x="832" y="0"/>
                  <a:pt x="184" y="120"/>
                  <a:pt x="0" y="112"/>
                </a:cubicBezTo>
              </a:path>
            </a:pathLst>
          </a:custGeom>
          <a:noFill/>
          <a:ln w="19050" cmpd="sng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1981200" y="2133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Now where?</a:t>
            </a:r>
          </a:p>
        </p:txBody>
      </p:sp>
      <p:sp>
        <p:nvSpPr>
          <p:cNvPr id="10" name="Freeform 13"/>
          <p:cNvSpPr>
            <a:spLocks/>
          </p:cNvSpPr>
          <p:nvPr/>
        </p:nvSpPr>
        <p:spPr bwMode="auto">
          <a:xfrm>
            <a:off x="1879600" y="2895600"/>
            <a:ext cx="2235200" cy="2260600"/>
          </a:xfrm>
          <a:custGeom>
            <a:avLst/>
            <a:gdLst/>
            <a:ahLst/>
            <a:cxnLst>
              <a:cxn ang="0">
                <a:pos x="256" y="0"/>
              </a:cxn>
              <a:cxn ang="0">
                <a:pos x="16" y="384"/>
              </a:cxn>
              <a:cxn ang="0">
                <a:pos x="160" y="672"/>
              </a:cxn>
              <a:cxn ang="0">
                <a:pos x="544" y="1152"/>
              </a:cxn>
              <a:cxn ang="0">
                <a:pos x="1024" y="1392"/>
              </a:cxn>
              <a:cxn ang="0">
                <a:pos x="1408" y="1344"/>
              </a:cxn>
            </a:cxnLst>
            <a:rect l="0" t="0" r="r" b="b"/>
            <a:pathLst>
              <a:path w="1408" h="1424">
                <a:moveTo>
                  <a:pt x="256" y="0"/>
                </a:moveTo>
                <a:cubicBezTo>
                  <a:pt x="144" y="136"/>
                  <a:pt x="32" y="272"/>
                  <a:pt x="16" y="384"/>
                </a:cubicBezTo>
                <a:cubicBezTo>
                  <a:pt x="0" y="496"/>
                  <a:pt x="72" y="544"/>
                  <a:pt x="160" y="672"/>
                </a:cubicBezTo>
                <a:cubicBezTo>
                  <a:pt x="248" y="800"/>
                  <a:pt x="400" y="1032"/>
                  <a:pt x="544" y="1152"/>
                </a:cubicBezTo>
                <a:cubicBezTo>
                  <a:pt x="688" y="1272"/>
                  <a:pt x="880" y="1360"/>
                  <a:pt x="1024" y="1392"/>
                </a:cubicBezTo>
                <a:cubicBezTo>
                  <a:pt x="1168" y="1424"/>
                  <a:pt x="1288" y="1384"/>
                  <a:pt x="1408" y="1344"/>
                </a:cubicBezTo>
              </a:path>
            </a:pathLst>
          </a:custGeom>
          <a:noFill/>
          <a:ln w="19050" cmpd="sng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Freeform 14"/>
          <p:cNvSpPr>
            <a:spLocks/>
          </p:cNvSpPr>
          <p:nvPr/>
        </p:nvSpPr>
        <p:spPr bwMode="auto">
          <a:xfrm>
            <a:off x="3086100" y="3644900"/>
            <a:ext cx="838200" cy="635000"/>
          </a:xfrm>
          <a:custGeom>
            <a:avLst/>
            <a:gdLst/>
            <a:ahLst/>
            <a:cxnLst>
              <a:cxn ang="0">
                <a:pos x="504" y="200"/>
              </a:cxn>
              <a:cxn ang="0">
                <a:pos x="312" y="8"/>
              </a:cxn>
              <a:cxn ang="0">
                <a:pos x="24" y="152"/>
              </a:cxn>
              <a:cxn ang="0">
                <a:pos x="168" y="392"/>
              </a:cxn>
              <a:cxn ang="0">
                <a:pos x="504" y="200"/>
              </a:cxn>
            </a:cxnLst>
            <a:rect l="0" t="0" r="r" b="b"/>
            <a:pathLst>
              <a:path w="528" h="400">
                <a:moveTo>
                  <a:pt x="504" y="200"/>
                </a:moveTo>
                <a:cubicBezTo>
                  <a:pt x="528" y="136"/>
                  <a:pt x="392" y="16"/>
                  <a:pt x="312" y="8"/>
                </a:cubicBezTo>
                <a:cubicBezTo>
                  <a:pt x="232" y="0"/>
                  <a:pt x="48" y="88"/>
                  <a:pt x="24" y="152"/>
                </a:cubicBezTo>
                <a:cubicBezTo>
                  <a:pt x="0" y="216"/>
                  <a:pt x="88" y="384"/>
                  <a:pt x="168" y="392"/>
                </a:cubicBezTo>
                <a:cubicBezTo>
                  <a:pt x="248" y="400"/>
                  <a:pt x="480" y="264"/>
                  <a:pt x="504" y="200"/>
                </a:cubicBezTo>
                <a:close/>
              </a:path>
            </a:pathLst>
          </a:custGeom>
          <a:noFill/>
          <a:ln w="19050" cmpd="sng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Freeform 16"/>
          <p:cNvSpPr>
            <a:spLocks/>
          </p:cNvSpPr>
          <p:nvPr/>
        </p:nvSpPr>
        <p:spPr bwMode="auto">
          <a:xfrm>
            <a:off x="5778500" y="2514600"/>
            <a:ext cx="2108200" cy="3352800"/>
          </a:xfrm>
          <a:custGeom>
            <a:avLst/>
            <a:gdLst/>
            <a:ahLst/>
            <a:cxnLst>
              <a:cxn ang="0">
                <a:pos x="1208" y="2112"/>
              </a:cxn>
              <a:cxn ang="0">
                <a:pos x="1256" y="1584"/>
              </a:cxn>
              <a:cxn ang="0">
                <a:pos x="776" y="1248"/>
              </a:cxn>
              <a:cxn ang="0">
                <a:pos x="392" y="912"/>
              </a:cxn>
              <a:cxn ang="0">
                <a:pos x="56" y="192"/>
              </a:cxn>
              <a:cxn ang="0">
                <a:pos x="56" y="0"/>
              </a:cxn>
            </a:cxnLst>
            <a:rect l="0" t="0" r="r" b="b"/>
            <a:pathLst>
              <a:path w="1328" h="2112">
                <a:moveTo>
                  <a:pt x="1208" y="2112"/>
                </a:moveTo>
                <a:cubicBezTo>
                  <a:pt x="1268" y="1920"/>
                  <a:pt x="1328" y="1728"/>
                  <a:pt x="1256" y="1584"/>
                </a:cubicBezTo>
                <a:cubicBezTo>
                  <a:pt x="1184" y="1440"/>
                  <a:pt x="920" y="1360"/>
                  <a:pt x="776" y="1248"/>
                </a:cubicBezTo>
                <a:cubicBezTo>
                  <a:pt x="632" y="1136"/>
                  <a:pt x="512" y="1088"/>
                  <a:pt x="392" y="912"/>
                </a:cubicBezTo>
                <a:cubicBezTo>
                  <a:pt x="272" y="736"/>
                  <a:pt x="112" y="344"/>
                  <a:pt x="56" y="192"/>
                </a:cubicBezTo>
                <a:cubicBezTo>
                  <a:pt x="0" y="40"/>
                  <a:pt x="28" y="20"/>
                  <a:pt x="56" y="0"/>
                </a:cubicBezTo>
              </a:path>
            </a:pathLst>
          </a:custGeom>
          <a:noFill/>
          <a:ln w="28575" cmpd="sng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Freeform 18"/>
          <p:cNvSpPr>
            <a:spLocks/>
          </p:cNvSpPr>
          <p:nvPr/>
        </p:nvSpPr>
        <p:spPr bwMode="auto">
          <a:xfrm>
            <a:off x="5791200" y="2514600"/>
            <a:ext cx="2159000" cy="3276600"/>
          </a:xfrm>
          <a:custGeom>
            <a:avLst/>
            <a:gdLst/>
            <a:ahLst/>
            <a:cxnLst>
              <a:cxn ang="0">
                <a:pos x="1336" y="2064"/>
              </a:cxn>
              <a:cxn ang="0">
                <a:pos x="1336" y="1584"/>
              </a:cxn>
              <a:cxn ang="0">
                <a:pos x="1288" y="816"/>
              </a:cxn>
              <a:cxn ang="0">
                <a:pos x="904" y="576"/>
              </a:cxn>
              <a:cxn ang="0">
                <a:pos x="136" y="192"/>
              </a:cxn>
              <a:cxn ang="0">
                <a:pos x="88" y="0"/>
              </a:cxn>
            </a:cxnLst>
            <a:rect l="0" t="0" r="r" b="b"/>
            <a:pathLst>
              <a:path w="1360" h="2064">
                <a:moveTo>
                  <a:pt x="1336" y="2064"/>
                </a:moveTo>
                <a:cubicBezTo>
                  <a:pt x="1340" y="1928"/>
                  <a:pt x="1344" y="1792"/>
                  <a:pt x="1336" y="1584"/>
                </a:cubicBezTo>
                <a:cubicBezTo>
                  <a:pt x="1328" y="1376"/>
                  <a:pt x="1360" y="984"/>
                  <a:pt x="1288" y="816"/>
                </a:cubicBezTo>
                <a:cubicBezTo>
                  <a:pt x="1216" y="648"/>
                  <a:pt x="1096" y="680"/>
                  <a:pt x="904" y="576"/>
                </a:cubicBezTo>
                <a:cubicBezTo>
                  <a:pt x="712" y="472"/>
                  <a:pt x="272" y="288"/>
                  <a:pt x="136" y="192"/>
                </a:cubicBezTo>
                <a:cubicBezTo>
                  <a:pt x="0" y="96"/>
                  <a:pt x="96" y="32"/>
                  <a:pt x="88" y="0"/>
                </a:cubicBezTo>
              </a:path>
            </a:pathLst>
          </a:custGeom>
          <a:noFill/>
          <a:ln w="28575" cmpd="sng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Freeform 19"/>
          <p:cNvSpPr>
            <a:spLocks/>
          </p:cNvSpPr>
          <p:nvPr/>
        </p:nvSpPr>
        <p:spPr bwMode="auto">
          <a:xfrm>
            <a:off x="5778500" y="2438400"/>
            <a:ext cx="1943100" cy="3352800"/>
          </a:xfrm>
          <a:custGeom>
            <a:avLst/>
            <a:gdLst/>
            <a:ahLst/>
            <a:cxnLst>
              <a:cxn ang="0">
                <a:pos x="1160" y="2112"/>
              </a:cxn>
              <a:cxn ang="0">
                <a:pos x="1208" y="1968"/>
              </a:cxn>
              <a:cxn ang="0">
                <a:pos x="1208" y="1632"/>
              </a:cxn>
              <a:cxn ang="0">
                <a:pos x="1112" y="1056"/>
              </a:cxn>
              <a:cxn ang="0">
                <a:pos x="968" y="672"/>
              </a:cxn>
              <a:cxn ang="0">
                <a:pos x="392" y="384"/>
              </a:cxn>
              <a:cxn ang="0">
                <a:pos x="56" y="240"/>
              </a:cxn>
              <a:cxn ang="0">
                <a:pos x="56" y="0"/>
              </a:cxn>
            </a:cxnLst>
            <a:rect l="0" t="0" r="r" b="b"/>
            <a:pathLst>
              <a:path w="1224" h="2112">
                <a:moveTo>
                  <a:pt x="1160" y="2112"/>
                </a:moveTo>
                <a:cubicBezTo>
                  <a:pt x="1180" y="2080"/>
                  <a:pt x="1200" y="2048"/>
                  <a:pt x="1208" y="1968"/>
                </a:cubicBezTo>
                <a:cubicBezTo>
                  <a:pt x="1216" y="1888"/>
                  <a:pt x="1224" y="1784"/>
                  <a:pt x="1208" y="1632"/>
                </a:cubicBezTo>
                <a:cubicBezTo>
                  <a:pt x="1192" y="1480"/>
                  <a:pt x="1152" y="1216"/>
                  <a:pt x="1112" y="1056"/>
                </a:cubicBezTo>
                <a:cubicBezTo>
                  <a:pt x="1072" y="896"/>
                  <a:pt x="1088" y="784"/>
                  <a:pt x="968" y="672"/>
                </a:cubicBezTo>
                <a:cubicBezTo>
                  <a:pt x="848" y="560"/>
                  <a:pt x="544" y="456"/>
                  <a:pt x="392" y="384"/>
                </a:cubicBezTo>
                <a:cubicBezTo>
                  <a:pt x="240" y="312"/>
                  <a:pt x="112" y="304"/>
                  <a:pt x="56" y="240"/>
                </a:cubicBezTo>
                <a:cubicBezTo>
                  <a:pt x="0" y="176"/>
                  <a:pt x="64" y="40"/>
                  <a:pt x="56" y="0"/>
                </a:cubicBezTo>
              </a:path>
            </a:pathLst>
          </a:custGeom>
          <a:noFill/>
          <a:ln w="28575" cmpd="sng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1066800" y="2662237"/>
            <a:ext cx="7239000" cy="32051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	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Webdings" pitchFamily="18" charset="2"/>
              </a:rPr>
              <a:t> 		 		 		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Webdings" pitchFamily="18" charset="2"/>
              </a:rPr>
              <a:t>	40		40		20		15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ebdings" pitchFamily="18" charset="2"/>
              <a:buChar char="=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Webdings" pitchFamily="18" charset="2"/>
              </a:rPr>
              <a:t>		       			 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ebdings" pitchFamily="18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Webdings" pitchFamily="18" charset="2"/>
              </a:rPr>
              <a:t>30		50     50	40		25	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ebdings" pitchFamily="18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Webdings" pitchFamily="18" charset="2"/>
              </a:rPr>
              <a:t>	 		 		  		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ebdings" pitchFamily="18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Webdings" pitchFamily="18" charset="2"/>
              </a:rPr>
              <a:t>	30		40		35		20</a:t>
            </a:r>
          </a:p>
        </p:txBody>
      </p:sp>
    </p:spTree>
    <p:extLst>
      <p:ext uri="{BB962C8B-B14F-4D97-AF65-F5344CB8AC3E}">
        <p14:creationId xmlns:p14="http://schemas.microsoft.com/office/powerpoint/2010/main" val="40328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utoUpdateAnimBg="0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762000" y="457200"/>
            <a:ext cx="7391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4400">
                <a:solidFill>
                  <a:srgbClr val="CC0099"/>
                </a:solidFill>
                <a:latin typeface="Arial" pitchFamily="34" charset="0"/>
                <a:cs typeface="Arial" pitchFamily="34" charset="0"/>
              </a:rPr>
              <a:t>Isolines</a:t>
            </a:r>
            <a:r>
              <a:rPr lang="en-US" sz="4000">
                <a:solidFill>
                  <a:srgbClr val="CC0099"/>
                </a:solidFill>
                <a:latin typeface="Arial" pitchFamily="34" charset="0"/>
                <a:cs typeface="Arial" pitchFamily="34" charset="0"/>
              </a:rPr>
              <a:t>—</a:t>
            </a:r>
          </a:p>
          <a:p>
            <a:pPr marL="342900" indent="-342900">
              <a:spcBef>
                <a:spcPct val="20000"/>
              </a:spcBef>
            </a:pP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3124200" y="533400"/>
            <a:ext cx="61722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>
                <a:latin typeface="Arial" pitchFamily="34" charset="0"/>
                <a:cs typeface="Arial" pitchFamily="34" charset="0"/>
              </a:rPr>
              <a:t>Lines that connect equal values on a field map</a:t>
            </a: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219200" y="2743200"/>
            <a:ext cx="7239000" cy="32051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	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Webdings" pitchFamily="18" charset="2"/>
              </a:rPr>
              <a:t> 		 		 		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Webdings" pitchFamily="18" charset="2"/>
              </a:rPr>
              <a:t>	10		20		10		0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ebdings" pitchFamily="18" charset="2"/>
              <a:buChar char="=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Webdings" pitchFamily="18" charset="2"/>
              </a:rPr>
              <a:t>			 			 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ebdings" pitchFamily="18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Webdings" pitchFamily="18" charset="2"/>
              </a:rPr>
              <a:t>10		20		20		10	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ebdings" pitchFamily="18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Webdings" pitchFamily="18" charset="2"/>
              </a:rPr>
              <a:t>	 		 		  		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ebdings" pitchFamily="18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sym typeface="Webdings" pitchFamily="18" charset="2"/>
              </a:rPr>
              <a:t>	10		10		10		0</a:t>
            </a:r>
          </a:p>
        </p:txBody>
      </p:sp>
      <p:sp>
        <p:nvSpPr>
          <p:cNvPr id="15" name="Freeform 7"/>
          <p:cNvSpPr>
            <a:spLocks/>
          </p:cNvSpPr>
          <p:nvPr/>
        </p:nvSpPr>
        <p:spPr bwMode="auto">
          <a:xfrm>
            <a:off x="1422400" y="2667000"/>
            <a:ext cx="5651500" cy="2692400"/>
          </a:xfrm>
          <a:custGeom>
            <a:avLst/>
            <a:gdLst/>
            <a:ahLst/>
            <a:cxnLst>
              <a:cxn ang="0">
                <a:pos x="2704" y="0"/>
              </a:cxn>
              <a:cxn ang="0">
                <a:pos x="3520" y="912"/>
              </a:cxn>
              <a:cxn ang="0">
                <a:pos x="2944" y="1584"/>
              </a:cxn>
              <a:cxn ang="0">
                <a:pos x="1744" y="1584"/>
              </a:cxn>
              <a:cxn ang="0">
                <a:pos x="592" y="1584"/>
              </a:cxn>
              <a:cxn ang="0">
                <a:pos x="16" y="912"/>
              </a:cxn>
              <a:cxn ang="0">
                <a:pos x="688" y="192"/>
              </a:cxn>
              <a:cxn ang="0">
                <a:pos x="880" y="0"/>
              </a:cxn>
            </a:cxnLst>
            <a:rect l="0" t="0" r="r" b="b"/>
            <a:pathLst>
              <a:path w="3560" h="1696">
                <a:moveTo>
                  <a:pt x="2704" y="0"/>
                </a:moveTo>
                <a:cubicBezTo>
                  <a:pt x="3092" y="324"/>
                  <a:pt x="3480" y="648"/>
                  <a:pt x="3520" y="912"/>
                </a:cubicBezTo>
                <a:cubicBezTo>
                  <a:pt x="3560" y="1176"/>
                  <a:pt x="3240" y="1472"/>
                  <a:pt x="2944" y="1584"/>
                </a:cubicBezTo>
                <a:cubicBezTo>
                  <a:pt x="2648" y="1696"/>
                  <a:pt x="2136" y="1584"/>
                  <a:pt x="1744" y="1584"/>
                </a:cubicBezTo>
                <a:cubicBezTo>
                  <a:pt x="1352" y="1584"/>
                  <a:pt x="880" y="1696"/>
                  <a:pt x="592" y="1584"/>
                </a:cubicBezTo>
                <a:cubicBezTo>
                  <a:pt x="304" y="1472"/>
                  <a:pt x="0" y="1144"/>
                  <a:pt x="16" y="912"/>
                </a:cubicBezTo>
                <a:cubicBezTo>
                  <a:pt x="32" y="680"/>
                  <a:pt x="544" y="344"/>
                  <a:pt x="688" y="192"/>
                </a:cubicBezTo>
                <a:cubicBezTo>
                  <a:pt x="832" y="40"/>
                  <a:pt x="856" y="20"/>
                  <a:pt x="880" y="0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Freeform 8"/>
          <p:cNvSpPr>
            <a:spLocks/>
          </p:cNvSpPr>
          <p:nvPr/>
        </p:nvSpPr>
        <p:spPr bwMode="auto">
          <a:xfrm>
            <a:off x="3124200" y="2971800"/>
            <a:ext cx="2222500" cy="1333500"/>
          </a:xfrm>
          <a:custGeom>
            <a:avLst/>
            <a:gdLst/>
            <a:ahLst/>
            <a:cxnLst>
              <a:cxn ang="0">
                <a:pos x="720" y="0"/>
              </a:cxn>
              <a:cxn ang="0">
                <a:pos x="96" y="720"/>
              </a:cxn>
              <a:cxn ang="0">
                <a:pos x="1296" y="720"/>
              </a:cxn>
              <a:cxn ang="0">
                <a:pos x="720" y="0"/>
              </a:cxn>
            </a:cxnLst>
            <a:rect l="0" t="0" r="r" b="b"/>
            <a:pathLst>
              <a:path w="1400" h="840">
                <a:moveTo>
                  <a:pt x="720" y="0"/>
                </a:moveTo>
                <a:cubicBezTo>
                  <a:pt x="520" y="0"/>
                  <a:pt x="0" y="600"/>
                  <a:pt x="96" y="720"/>
                </a:cubicBezTo>
                <a:cubicBezTo>
                  <a:pt x="192" y="840"/>
                  <a:pt x="1192" y="840"/>
                  <a:pt x="1296" y="720"/>
                </a:cubicBezTo>
                <a:cubicBezTo>
                  <a:pt x="1400" y="600"/>
                  <a:pt x="920" y="0"/>
                  <a:pt x="720" y="0"/>
                </a:cubicBez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Freeform 9"/>
          <p:cNvSpPr>
            <a:spLocks/>
          </p:cNvSpPr>
          <p:nvPr/>
        </p:nvSpPr>
        <p:spPr bwMode="auto">
          <a:xfrm>
            <a:off x="7086600" y="2565400"/>
            <a:ext cx="889000" cy="3378200"/>
          </a:xfrm>
          <a:custGeom>
            <a:avLst/>
            <a:gdLst/>
            <a:ahLst/>
            <a:cxnLst>
              <a:cxn ang="0">
                <a:pos x="0" y="2128"/>
              </a:cxn>
              <a:cxn ang="0">
                <a:pos x="480" y="1648"/>
              </a:cxn>
              <a:cxn ang="0">
                <a:pos x="480" y="256"/>
              </a:cxn>
              <a:cxn ang="0">
                <a:pos x="480" y="112"/>
              </a:cxn>
            </a:cxnLst>
            <a:rect l="0" t="0" r="r" b="b"/>
            <a:pathLst>
              <a:path w="560" h="2128">
                <a:moveTo>
                  <a:pt x="0" y="2128"/>
                </a:moveTo>
                <a:cubicBezTo>
                  <a:pt x="200" y="2044"/>
                  <a:pt x="400" y="1960"/>
                  <a:pt x="480" y="1648"/>
                </a:cubicBezTo>
                <a:cubicBezTo>
                  <a:pt x="560" y="1336"/>
                  <a:pt x="480" y="512"/>
                  <a:pt x="480" y="256"/>
                </a:cubicBezTo>
                <a:cubicBezTo>
                  <a:pt x="480" y="0"/>
                  <a:pt x="480" y="56"/>
                  <a:pt x="480" y="112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37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1219200"/>
            <a:ext cx="7543800" cy="9144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What ever is measured on the map is called the </a:t>
            </a:r>
            <a:r>
              <a:rPr lang="en-US" sz="2400" u="sng" dirty="0" smtClean="0"/>
              <a:t>Field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4" name="AutoShape 2" descr="data:image/jpg;base64,/9j/4AAQSkZJRgABAQAAAQABAAD/2wBDAAkGBwgHBgkIBwgKCgkLDRYPDQwMDRsUFRAWIB0iIiAdHx8kKDQsJCYxJx8fLT0tMTU3Ojo6Iys/RD84QzQ5Ojf/2wBDAQoKCg0MDRoPDxo3JR8lNzc3Nzc3Nzc3Nzc3Nzc3Nzc3Nzc3Nzc3Nzc3Nzc3Nzc3Nzc3Nzc3Nzc3Nzc3Nzc3Nzf/wAARCAB9ASkDASIAAhEBAxEB/8QAGwAAAQUBAQAAAAAAAAAAAAAAAAEDBAUGAgf/xABAEAACAQMDAQYEAwUHAwQDAAABAgMABBEFEiExBhMiQVFhMnGBkRQjoRVCscHwJDNSYnKS0Qfh8SU1Q1NjorL/xAAaAQABBQEAAAAAAAAAAAAAAAAAAQIDBAUG/8QAMBEAAQQBAwMCBAYCAwAAAAAAAQACAxEEBRIhEzFBIlEUYXGRIzKBobHBQvBS0eH/2gAMAwEAAhEDEQA/APcaKQMCMg5FG4UIS0Um4UZGaEJaKTIpuaZYk3HOPlQhO0ZqvN+N4QOobGcOCvH604knebY9ysTyCHOf4UHjuhS8j1piS9to877iJcDnLio0+2dTHLhlUgspzyM/KoZsbeEbEUJgZ2b2PH1oQpv7Z08ED8UmT0xnn9K7TU7N+Um3D2Vj/KoNja2aOTJtJJ4QkkD5+VSprJ33iO4CRNjChB4T9KWklqY9zBHw8sanpgsBTUl/axkZnQ5/wnP8Kpb/AEp4IzMZu8AHPgOR9vKqG/gdVLo7np4Qcg+4xRRq0bhdXytmdXsQcGfn02N/xQNXsScCf7o3/FedEHz6+5NWen/iJU4jXYP3getIlJrut4lxCyBhIuD0JOKcBBGQciqfRoiQH7tNmPiKjJPz68c/ergdKUiuEgNi0p6VyOvlXR6VHuYBPFsbeP8AS2DSBI4kDgJ7IB5Io69MVVx6PGqMJZ5pXY/E7dB6VYQRJDGEQYAFOO0dio43yO/O2v1tOjpS5pAa4kZEBd8BQMkkU1Tdl3keooBB6EGq2G8N2xezhV48/wB6xwD8uMn9Kea5W02m7lhjQ8BQCOfv/KnFpHCjbK13I7KbScUxJeW8Y8UyD2zzVfc69apxEGlPnxgfrQGOd2CV0jG9yrfj1FFZs61GAXW3VG8sSHn58U5Hrr4CtjOeWZDjH+6ndJ48JnXYfK0GRS1WQ6zZMq97MqOeoIOBUldQtmkVFkJLfD4Tg/I00scO4TxI09ipRopmaXbGWQq2OoLY/WmobpJU8Lx7v8IbNNpOvlS6K5DDGaXcKEqWik3D1oyPWhCqYRqsMgRxBNGT8XwlfsOa41yS4CBEcopHJVwM+3Iz9qucUxPaQzj82MMfLNOMhHIAVR+O7plrXHn3PZYuOeSJjuj3MemHIxTq6ldRsUiLJtPQMxNaaLSrdXVtmNpyFJ3D9akNY2zLteCNh7rUjMnd+dgVBuBlgV1lk5NXvWjx+JYAHluR/CuX1C8QDN0zIeCyOc49/OtDdaLauC0KbGOPhPH2qkl0t4bpVDpn90FccUHOgY4h4pV8iHPZzd/ME/wo8l7Nckd4JJUQ5BdeR65xTsWpnepYKQnkDjNSBabiwhlGR1QkimZ9OPG+LaPNhjH3qFmpY7uHNpMadQhFg7l1JqU0sgLlimNoVBz/AOasy909uC1u5HGCQCxBOc/IVSpZz28kc0D4weCRmrePXJIzie3yPWM5P2qV00DyOkbVvGzX89cFp+6dukgS3i42s4yx3KjHAzyT9Kg2U91HcnwODjHiUlc+mfMe9ddpG/ELCI1ct8SnjGPf3qqt7m/t4DDC5VWb5kfXyFSsawssuFqHJ1R0OQYy0lvuFtQhkg2ThWLDDAdDWWltmtJJoZVTdkGMKMcexq70zUPxAjinIExHkeuKsJII5V2yIrD0IzVZsg5ANhau0TbJW9x/vKzVro5vU7w7dobAZh19x/XlVvFo1si4be3GOWwP0qwjjWNAiABQMADyrrFF+ysBn/LlRRutlWOC3yoPAQgYqUM4560belNTSiPAOST0xUEjxE0veeE9rfATpqLc3kUOVLAv5LSwXAk3K2A6nBGc1GmEQlOzBz1NUMjU4mQiVpFFKWPPA7qJ3d/ds7SSmJPJfL9Kba2uojmGZz6kMQasVnRItoO4k8+lciUEDnms46nEXBofblCcPizf3TH4i6tk3SSGVR1BTB+9RJtSupI8KQpz8RXOR8ulWTqso2uAw9DQUXGNq4q0M5/hQvx3kUHcKgurq7YRrFKY8+SgL9cjmoU813MU/Ed45Xo3ViD5ZrQT2cTMqIpUjncPSuJbWNYyrKqso4YHGR7itCDVzGAC2/qsefS5pHF3UI/X+lnJp3kmd2GGY5wRzRDMwcFjnHTirQxljjYXHX4SRSTQrEB3iKufLoa0WaswjaY/ss34PLjfvEvb3TYvgVOY4yTxn0rmC7EQKliB1wMHJplY7TeynJPz4phoGUsSNsY/eP6CrcboXmuR55Ur9TyWbXbQfoVKnkh7wbBt9c4GftTkExjVlMhU5BwD1FQV7soysrbwMjjzp2JiyBhExGccGpJI2htWp8fVPxNz6Hkf+q1a5Doe4CnzK56jz4rkRsrPLD4MjOABioVkkcs7GS5MKAcnndWmt9L0+WMEIZACQWLtyfPzqm4MidVrYx8n4kW0DjzapYLxnVkkcBsHDZ24OOnXNMz6jdJIGjvmKHnGScH096ur2H9moP2fbAvK23Jy2PvXdhpqGBXvIkknPUsM4obJGCeFDO3JlIiYaI5vn/SqQaneMzCNpZHPHUnbn1A4/StDuuf6AqZHBHGmyNQq+gGK72e5prpGk8BWWY8o/O/9l1RRRUKvIooooQkqHqMYMDtjLAccE/pU2o17C1xBJEjmNmBAcD4T61XyYupC5o71x9fCUUTRVRErNNI0wQHI7tlB3Y96kiU8+E49xWfutTubDbDqFuQ7YDnfty2eq+xxXc2vxLaOyBzKQdiYzzkAfTNcM6XIb6XkhwVr4V3Dmt4KvVlG3GzGK4a3tpASUw3ru9fasF+Iv5D3r3kofy8RH9edILi/jYypdymRhtbxeXzp8eTks7uB/RTu03cOW2t6baAAAKPTOTXVvYxdVi3DPU/wrM6Db3+o3ESXMs5tEYlzuPjPXBP/ABW8VVCgAAD2rc0+HJnBfI6m+FQnxY43URymI4FVQI0EYHOAKkL0GaXAoxW9HEGBR0B2S0UUVIlRTE80MO3vpETe21dx6n0p6qLtbaxXNghmnWEROXG4fEcEY/WoMl5ZE5zRdJ8bdzgFWaldXkF+lvbXCNA5yJFiJKnJ8Geck8AefA+shrwwbFe3dUYgbmAQAn1yQfXy6j7U+majZaaocmS9kx+X4Ngi8yMn7/8AmrXTO0Fvq13MpgSJjHt3yybkODwMceprlxiY+S7fK6nHsPCvPgla3hpoeU+bi5W62vAvcryzh8sPbbjr+nvUm1kF33pgOTFwwxg59MHkdKWXTBHpyxQzrE6keIglcE8qATwPL7VDvNHullmutOlEAkjy0W3xbgOMdeuBTH6HseTVt9h3+6g3gjupE0lxAyl7eRYyQC7MuB15OCeOn3rpbhWt7iYGQiAncAhyeM8evzrPajrU2nTNbq0TJE4EvGRI2OfLjmntM1q0Xvb50l2yE70jbIAJIG4DzHH3qq2DG6o3BzR2PPn3U7sacND64Vrp2rW9/A8kMm0R/EH4IrqPVbSSWSJJUd0BLhT05xWJuo7RpJRC8u5mJGTjI9CCf186srSx/AQG4uZLVBjJkV2YjOMAEcHkZPypIhISGtkICbkY/SaTXPge60VzeTCRO6iUxEeJ2kClfpzn/tVfKttI4Ub0cnlyuUU+5zxn7VBnaa4USR3QEbfvxYII+fUdaYtrVY1cSXMzA4JTcVBx7Z/Wt/FwsuIn4fnzusUf5/pYUs2PIPxyAR/jzf8ASsn06WZg0O1oyPiD5Gf51Jh06RwnSPDZNMW9/wB3tit3kwTwJuQMdcc+1Tr++e2XECd9NkbgGACD354zUmoZ2djMY2cD9FUwsHDyXuMJJpLPpi7BtbLDzxwKV9OjSIBGPUA4HB55qkHaKQ6xEEIFu2FZJXIAY+ZPoD/OtZcRd3LC5iDpnLeikY5+Q/lVeGfImFtNtB/XnytJ+mQsJ9PqKrodGjaUCMFYxgsx6nHQVeWaokbCPPLEnPrVc2qvdK6adbSykA4kdSqHpjB888/arWIEIAeuBWvE8udQN15SxYrIL2il0VDfSgDFKBS4q2pqRRRRQhFFcucKSASQOg6mqZtanRP/AGa/Lbc4WLI6A4z9cdOoOMihCu8iis+O0DyxySwaVqTMu5AhiwCwz9hx19xwauLGc3FsszQywFs/lzDDDBxzyfnQhSKQketcd4rAlGDYGcA1Tx61OzRiTR78EopbEecFscZ46Z59MUIUnWbAX1qVVY2kHTeMgjzB+YrB32ny2alpjIInA2FxtY+oP+YfqOeea2ba5MW40fU8bc8wjOcZx1x+vUV3PAdd0t454ZrQl/CJB4uDwfkazc/AbkNLh+ZXcTLdCQ09lkOy2mLq15cpdSyCO3C+FD8YbOMn6VrF7OaWkDI0RbnJd5CW+/pVNZaTrmh3cklnFDdJIMMN+wNjpweh/wCaZ0vWzFqd4+utPG8m1EttrMiD/T9ucVUxooImNZLHTj5I/tXsh0s7nPif6RXA/wClpezsEtppiW05UvEzKrKwO5QeD88Yq0qv/ZtutwJ7dFikHUx5Td/qA4b65ruwt7uBSLm8Fx4s5MYXA9OOtbLBtAbXCyH08l98lT6K5z5UoqRRpaQ0tIaEJuaRYY2kdgqqMkmvMu03aN9Un2QDZDEx2MDy3ua3XasovZ++7xWZTEeFznPl06c4ryQ8k1h6vK4VH4K6HQ8WOS5XDkdl0XfpvNLHIYjkYPz6U3jxV0Bk4GfpWHwunLRVKXPqd1LbxQGZ+6jwVTPCn1FPR6tfRhF/Gz4yCEVjgH6VXFmLCPqT0GKTJB4yCPOnb3+5UJxoiK2hWuswtGIp+8d7e5TvIXK/Fnk5/wAwJ5pOz8tulzJFcSGAyrtjnB/uz7jpg+dOaXLa3tg+m30vdOHL2shPVyPEnPHIH9cZYsNFvr99trCXHHjC8dB18vOrHTG4FgsHx3+qplzOm6GY1Xntx4Knx6RPezk6dPBdmM7WCPtPtweo9+lRdY0/UdPiQXtqY1cZJXBXr6joa3PZjsxHo+Z5mWS7YY3gcKM9BV1fWkF7bmG5jWSMkHBHmDkfqK0m6Sx8dkU5Yx1URShrfU0efK8etLuazY9w+Fx4lPQ1aQa+ikNLbbivOA3FQjpkx1h9NjRTP3rRruOB8/tXomhdmLLTLcCSNJ7g4LSOoOD/AJc9BUOCzKO5sbto8/VTaxDpkm2TIj3OPbwa+qzen6xBNNK0kEaGKIsuGwW6HHPUnzqsvZzcXMrhtockkOeTTvafQ59JnkmhUJaSybUweRkZx/ECjsybTULo2l5EnfTbe7lKhvhOSuD0zjrVOWCaWYRSu5+aSLBxYYjPAPSe4C5stPe/nWONgqqcySjpGoHJPy8q9Lt41FqkWCUCBQGGDjHnXEwS0spWggG2ONmWNFxnAzgCjTbpLy0imUxklRuCNuCtgZH0rdwsJuLbbslZGTOZzvAoKQiqqhVUBQMAAdBXXnSilrQpVECiiilQiiiihChX149sPy7SadvIIvsT1OB5Y6+Yrj8YSSDZ3GBb99gKMk/4P9XsfX2NR9bKhAGOoAEsc2gyRiOQ8cdePvtHsW02AsQ2oZ/Zw5xyRz04/vB/PzxwIUmGVZ4pm7u9Q97yHQg9B0/y1VxRLHplxtstUVi0J7veS7EBMFT5Y8/kcirGwdWhk2zX0mJRnvkwQfQZA8NVcLxnRrgA6xsBt8llxK3hj+Hj5bvfd0oQm+zkK6fLdSKryfl/DHHycEnoKu4tRkkiLnT7lCJhFtZRnHHj46rz/H0qFps3457iLc0XgPiiYZ5yOOPfP2+vYCqhVmvyVvVDZ6gjaAemNhxk/wCon5K5paaKa17Xi2qZ+ID6h3ZgulZQyhymI2GFOc598D5GotsgXVlZYb/JYqXcnZ/dqcn24x/q+dOQuv7Xde+v925vy3U90fCucHHT0565pXuEfWYIwl4GjaRNyp+U2UVvEfsB7gj1pE5WhHFQNW0uLUrfupCVZWDI4AypHpVga5IIHWmuaHCj2TmOcw208rJ9pL3V9N06KMz25ll8BliQoQRySASeo49qycPaLVbWVhb3pZeni8SnHGRnpnrUntteTT6tNG0jbIn2KNuAFwOOmeuefYVn/LrXM5mTJ1ztcQBwuu07DjOOC9oN/JbnQe2kYiEWssRIvImVdwf6AcGthZXlve26XFrIskT9GHnXimOo96vdB7TXWixmBI1lhLbtp4IPng1axNTIO2U8e6rZ2jNIL4O/t4Xq2RR1rOaZ2w0y/lWJ2a3lbosoABOemema0anPStqOVkgthtc5LDJEdsjaTVxbx3MTRTIrxuCrKwyCK8117snfWd034KCSe3dvyyniKex/5r1CucdahycSPIADvCsYedLiOJZzfheUW3ZXWbhyv4NogOrSkKKrbuyurJ9t3BJCcnBYYBx6GvaMYHSsb/1Dsbqe3huogrW8Ge8UdRkjn9BWZk6YyOIuZdhbOHrMk04Y8AArA9Tyf1oHr5Uu4hSqnwk7sY86etRDuD3GTGHG8A4JWsXv2XQudtFp9DataESysjJyoA+JumM+XWtJ2Pl1TVtRWaa7lFpbclVwqs3kuMc+pqm0LSP2zqKQr4IUUNKfb0+Z55+den2FjBYWyQW0apGvQD+Oa1dMxXuPUJ9K57VMqONpjAtx/ZSgOKTHGK6orolzSz+o6H/6sur2qI9yigCM8BjnBYn1C1fAUuKQ5FMbG1pJaO6kfK54AcbpUnaG5hRolJVpbY/iu6dSe8RQQ23yJAJI98U3pei6QblNXskGZgHi/wAK56kD3/lU3XNNXUbNkDFZk8UTg4Kt5Ef10qi0qO9uNDudJeNrK7gBVX7zG49cgf4enTjk1Wk4l9Tb8j6q3ELh9Dq5o/RXkuqWr6mulqzPMylnCLuVQPJvTrXGlWtzaahdiRVNu+GR9+WJ549gBgdM+5xWX0bQtU0qSa8mTMkaYhCSbtxYgHOOeBz51qoFuZrSGUmVZA24puI5AI2n1AP3xn2pIHvk5kbR7oyI44vTG6xxz81aZGaXNZrUNevdKR5L2w72NJCDJE4ACZG0nk4Jz0P3qbo/aGx1SMlGMMijLRTYBHr7H6VOMiPdtJoquceQM3gWPdXAOaWo9tcxzpujJAJIG4YJweuPSn6lBtQGwlooopUKFqjKtlKzyXCKEYk26Ev08sAnPyqAsyEuRdXmP2cHyFycc+Mf/kHmMc5HpVlqbbNNunE0kO2Fz3sabmTg8geZHpVeZ1SSTN/LxYb8iPcMDP5i4HLeoGf3fbIhP6TKJ4pcXk1wQ+NzxbCnsOOf1qBfTKtvqKG9v1Mc8YJSM7gTs4T1U55x6mrDSZ++jmP478XtkxnZt2e3vVbLqUNxY3k8GqXEcZkgYOICTEHEZCgEcggjPpuPpSE1ykIsUo+jwNEt+zTFQYW8UYyV68j1xUuCYdyWa8vm/tkeCyjIyqeHg8p69eSc9KmCWOKC6kx3QWNmZ1TlQAeffFRLe5zZRuupzuDdIveGHk52jaRjgHzPq1QY2X8VH1LtQY2N8NH01IhnB1eSH8dcs25v7O0Ph+FejY6efXqTSCQft7uvxF1uDk92P7vHdjjr05B6dSPr1Dcg6vJCNRLeJv7MYsYwqnAOOgzn6n0puK7Ua+YPx87b2bbbGLwriNDgMB0/eyfNiKsKwrukIzS0UIWX7ZaIl9b9/Eqi4XCqx4zz0J9P+1efX2nXWnlPxUYUOMqynKn617OwyTWN7TW0CvKrIdgVmUE8A+EkgD15+vtWHqOELMrPstTB1WTFLWO5aSB91gB0pVXOfka6eNlkKnC+xNTtO0q7vLgRwROW9scfesQWTQXYySsY0uJUzslov7U1EGQ4t4NryAHBJzwPuK9UTpxWe7I6JJpUU8tzgTzkZQEEKBnHTz5NaIDk11OnwGKEWKJ7ri9TyviJyQbA7JaTFLRV5ZyTyqt7QPFFo1403wd0wOOvSrM1E1O0W9spbdsDcPCT5Hy/Wo5r6bq70nxkB4J9145NEqAMr5B4xjnOKVSqYBYFWALAinLqExT4U+ME8L88UndtHEcxli2B16e1cV8vK75sgcwG+6vOwsuztGVjHgkjZRx0AwR/DzrfNqUCahFYbt08is3H7oHr8/5VXdldNgstIgmS17u5ki3Slh4yfT2+VVnYqzZry9vpoWRzIyjdknO7nk9fL9a6XGbJBGyMC937BcrmPiyZJJe23j6lbSikGaWtRZCKKKKEJCM1EvdOs74AXdvHLgEAuuSPkamUlIQD3SgkGwoUWnwW8Ijg72NRnAErYGfrUC+1ew0y5mF1fZnMRZYCTwAOgx5n7nyqp7Rdr5dPvJbO0tQzx+Fnlz1ODwB1GD6/SsHcSvcTvNM2XkJLH1JOay8rPjiO2MWVt4OlSTjfKaB/dei6NrFr2kjms57LCIoLqzghueB6+X6Vzodjps8cy6aDa3NrPIm/O5gNxAznqCB0/Xzrz5FuLcrOjPGwPhdWwfvVj2d1a40u+aaMF43I75cZLDPJHvVKLUWOLeoPqVcn0otY8wu48D5+V6sYldRu6joQcEV2PDhS3PvTVhdQ3tslxAwZH9PL2PvTjb+9HTZjn1FdACCLC5kgg0V0WxnNG/2NcyRLIpVxlT1HrR3EX/1J/tFOTVW6/P8Ah7VSt/8AgyS43d3v3flSHp7Y3++zHnXDXG2aUPqKgrY94fyuF6/mjnB9xz5dPPvX5ngtA63cNp4j+bKm4DwNjjB88fQEedcLO26Qi+tlxYCQZT4ev5n+njkew9aEJ7TJ++hmP46G7Cv8UShdvHQ8nmqlNQ3aPdONcBaIwq1x+H5QkJ+7/mzn23edW+myNNFLm4tJTu4NuMAfPrz/AF7VULdSfsW6mbVbQ4eNVm7nhPgyCMDJPy4yPThr/wApSt5IVf2Xnug+om4upAqwEg53mMgnkD2q6hvA9urDU1Yrdom8QkZyF8B56HPxZ8xWP7A6n38+rbLgoYrYt3kq5VOTyfXH8q19rcySWiSnUbSRGvFVXjj8O3j8sjHXrg/KqOmsLMcA+5V3UYOhkFnyClQ3G7VpIRqUD4Zh+G7sB1wqnGc84znp5+1NJeKdeFsNU8XeP/ZRHnpGp2k+WMhvrjnyehnc6rJGbqydQzDuguJV8KnHX3z8iKZhuHPaKSD8fbMmW/s/dYkHgTHi8+pPyPtWgqKu6KKKELlvM1gu0c/eXMoU5R5HXPrjA4/ryHpW6uCyxSFeDtOD71hda06RpdOiErs2BF3YQkZ8zxWHrM5AbC3u5WMUNEoe7wqJLCN3Hdxuzeikk1v+zOj/ALOiM0me+mUbh5KB5UaH2dttLdZ/E1zs2s24leeuB9KvKfp+mmE9SXl38K1m6g+cbB2RgelLRSZHrWys1LRQDmihCK5PSuqShCwPaHRGh1YNZWcknegsAinAJ6/L/vT+g9nbiW8S41CIxRRtlY26sQQR9M/fFbegCssaVF1uqfsrpz5TH00KBtxijA9KWitRUkUUUUIRRRRQhFJS0lCFhu12mCXWI3itpZZJUye7QnJHHJ6dMfaotj2Tu7hcvAIBnrIcN9utehkZFJisp+lRPlMjiefC0WanPHGGN8LzXWNGns1KXA8CgNvU8en/ADxVaLaOFhIjMAvpzmvWZokmjaORA6sCCD054qjt+z1pZXiG2tZDGRgs0vAz1GOv/k1QyNHcwgxHj5qzFq79tOCldl7Wa00mNLjAdiXwPIHyq3pFGBQzBRknArfijbDGGeAFkPeXuLj5Sbhu25GRyRnkf1ilqqeCW61CG4hZooogVbHBcZz9enn71afekjkL7IHCbSh6pb3Nxbqtp+HEm4kmdN6/CR0+o/WuDbXe+RgLQBrbYo7vpJk/denHt71Y0hGRg1MkUHT0ljjmWZbVSr//AADAHA+L3qijll/Yl0ZL3Rmde5BkijxGnhTIIz1J+H0BX0rULEi7ioA3nLcdTjHP2phtOs2haI20PdvjcuwYbGMZ+WB9qEoNEFeQf9GJjd6lq8UTqWNoMb0yMliOR5/KvVILK+W3VJBYmTv1dmWLClOM8eTccH2FRuzvY/Rezk80+kWphlmQI7GRmyAc+Zq/FRxs2NpWczJOTMZCq1Y7hNSZ3FkEfcVIXEuML9+c5Ppiq/T7mebVITJfaVKDnKRD8z+7B8Jz9flV93S7w5ALAEA45APWmorC0ikWSO2hV1+FhGMjjHX5VIqqk0UUUITVwpaJgOuKi20eZtzHaQMAetTiKTaPb7VRnwmzTMlP+KcHEKq1/WoNDs1urlMq0oULuC56liM8EhVY48yAB1FNSdp7GNpgUuXaJgo2REiTJxlfUZHX5VbSWsMsiPLGjsmQpZckA9f4VHTSbGNUWO1hVUGFAQcVdApNUC77VaXbWzXDyOUVWbhMEhWVTjOMnLjjz59K5u+0tvbaVcX+wMsc4hiVpVTvSQpGC2AMhs8+QNTX0LS3Z2axgJcbWO3kjw8f/qv2FSE0+0jVFjt4lVG3KAgwpxtyPfHFKhVUva7RoLYztcExgAhgnBDY2/7skj2Dehrp+1mlxvHveRY5JTGkrJhSR1IyckAkAnHBIqa+i6cySqLOFRKFDFV2k7fh5HIxnjHSum0jT3MZe0iYxMXTK9CSCT78gHnzAPlQhV69rdK72KGV5oJZZAiJNEVJ3bdpx6Hen356HDeo9p49J1hbLUYI4YHUNHMJ8lgcj4NvljnnzGM1KsOzWm2IAhiJIl74MzHIbCgdMcAKvHTipl1plndyLJcQK0ikEPyGGM45HOOTx70IVavavTiX3JdIqKWLtA2CMMRj1zsfA6+H3GUk7X6RFI0UksqTJG7vE0RDptDEgr1yQjEeuPcZnXOi6fcW8kD20apImw7VAOPEMfZm/wBx9aRNC0xFQLaRgKrJgZwQ2dwPPizknnPJPrQhQW7VWRvGtI4bh7hJEjkjVRlNyu2Tz5bGB8/au5e1elxDczy7AhkZ+7OEQJG24+gxKn1NTTo2nmWSU2sRkkZXdtvJYEkH7k/c+tEei6bErrFZQIJNwcBB4g23P/8AC/7R6UIT2m6hb6lZx3dq5aJ8gEjHIJBH0II+lSqZtraO2gSGEERpwoJJx9TzT1CEUUUUIRRRRQhFFFFCEUUUUIRXDqGGGGQa7oppAPdC5AwMClpaKUccBC//2Q=="/>
          <p:cNvSpPr>
            <a:spLocks noChangeAspect="1" noChangeArrowheads="1"/>
          </p:cNvSpPr>
          <p:nvPr/>
        </p:nvSpPr>
        <p:spPr bwMode="auto">
          <a:xfrm>
            <a:off x="76200" y="-357188"/>
            <a:ext cx="1790700" cy="75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90800"/>
            <a:ext cx="6781800" cy="3330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469128404"/>
              </p:ext>
            </p:extLst>
          </p:nvPr>
        </p:nvGraphicFramePr>
        <p:xfrm>
          <a:off x="5562600" y="2209800"/>
          <a:ext cx="3733800" cy="29576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8745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543800" cy="2152650"/>
          </a:xfrm>
        </p:spPr>
        <p:txBody>
          <a:bodyPr/>
          <a:lstStyle/>
          <a:p>
            <a:r>
              <a:rPr lang="en-US" sz="4800" dirty="0" smtClean="0"/>
              <a:t>Unit 1 Intro and  Topographic Maps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52800"/>
            <a:ext cx="6172200" cy="685800"/>
          </a:xfrm>
        </p:spPr>
        <p:txBody>
          <a:bodyPr/>
          <a:lstStyle/>
          <a:p>
            <a:r>
              <a:rPr lang="en-US" dirty="0" smtClean="0"/>
              <a:t>Measuring the Earth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01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t2.gstatic.com/images?q=tbn:ANd9GcTOscxGCciQNCUBL6AitkQaXswi2TpTZY1ZJFDcg-3AT5b_Qsp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481" y="1181099"/>
            <a:ext cx="5983874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95400" y="228600"/>
            <a:ext cx="594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Air pressure</a:t>
            </a:r>
            <a:endParaRPr lang="en-US" sz="5400" dirty="0"/>
          </a:p>
        </p:txBody>
      </p:sp>
      <p:sp>
        <p:nvSpPr>
          <p:cNvPr id="6" name="Flowchart: Decision 5"/>
          <p:cNvSpPr/>
          <p:nvPr/>
        </p:nvSpPr>
        <p:spPr>
          <a:xfrm>
            <a:off x="152400" y="2590800"/>
            <a:ext cx="4495800" cy="2438400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76745" y="3302168"/>
            <a:ext cx="320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Isobars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271302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0218" y="52791"/>
            <a:ext cx="7543800" cy="9144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Elevation</a:t>
            </a:r>
            <a:endParaRPr lang="en-US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540" y="1219200"/>
            <a:ext cx="516427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nip Diagonal Corner Rectangle 3"/>
          <p:cNvSpPr/>
          <p:nvPr/>
        </p:nvSpPr>
        <p:spPr>
          <a:xfrm>
            <a:off x="6553200" y="381000"/>
            <a:ext cx="1905000" cy="5105400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010400" y="914400"/>
            <a:ext cx="861774" cy="42672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4400" dirty="0" smtClean="0"/>
              <a:t>Contour Lines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885676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 rot="16200000">
            <a:off x="-554399" y="1807802"/>
            <a:ext cx="4004397" cy="3352800"/>
          </a:xfrm>
        </p:spPr>
        <p:txBody>
          <a:bodyPr>
            <a:normAutofit/>
          </a:bodyPr>
          <a:lstStyle/>
          <a:p>
            <a:r>
              <a:rPr lang="en-US" sz="6600" dirty="0" smtClean="0">
                <a:solidFill>
                  <a:srgbClr val="92D050"/>
                </a:solidFill>
              </a:rPr>
              <a:t>Contour Maps</a:t>
            </a:r>
            <a:endParaRPr lang="en-US" sz="6600" dirty="0">
              <a:solidFill>
                <a:srgbClr val="92D05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381000"/>
            <a:ext cx="8839200" cy="1219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Topographic maps are also called…</a:t>
            </a:r>
            <a:endParaRPr lang="en-US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066800"/>
            <a:ext cx="5929313" cy="474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238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90600" y="2052935"/>
            <a:ext cx="7543800" cy="9144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distance between contour lines is called the …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1524000" y="533400"/>
            <a:ext cx="54361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Contour interval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27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4" b="2892"/>
          <a:stretch/>
        </p:blipFill>
        <p:spPr bwMode="auto">
          <a:xfrm>
            <a:off x="952500" y="1676400"/>
            <a:ext cx="7237413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19200" y="533400"/>
            <a:ext cx="69707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What is the contour interval?</a:t>
            </a:r>
            <a:endParaRPr lang="en-US" sz="4000" dirty="0"/>
          </a:p>
        </p:txBody>
      </p:sp>
      <p:sp>
        <p:nvSpPr>
          <p:cNvPr id="2" name="TextBox 1"/>
          <p:cNvSpPr txBox="1"/>
          <p:nvPr/>
        </p:nvSpPr>
        <p:spPr>
          <a:xfrm>
            <a:off x="4704556" y="1084698"/>
            <a:ext cx="16401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C000"/>
                </a:solidFill>
              </a:rPr>
              <a:t>10 feet</a:t>
            </a:r>
            <a:endParaRPr lang="en-US" sz="4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93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46018" y="803564"/>
            <a:ext cx="7543800" cy="914400"/>
          </a:xfrm>
        </p:spPr>
        <p:txBody>
          <a:bodyPr>
            <a:noAutofit/>
          </a:bodyPr>
          <a:lstStyle/>
          <a:p>
            <a:r>
              <a:rPr lang="en-US" sz="2800" dirty="0" smtClean="0"/>
              <a:t>All points on the same line have the same ________________.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4440477" y="1041447"/>
            <a:ext cx="38867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C000"/>
                </a:solidFill>
              </a:rPr>
              <a:t>elevation</a:t>
            </a:r>
            <a:endParaRPr lang="en-US" sz="4400" dirty="0">
              <a:solidFill>
                <a:srgbClr val="FFC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752600"/>
            <a:ext cx="5219700" cy="4194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001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7521" y="990600"/>
            <a:ext cx="2590800" cy="46482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Every 5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line there is a darker line called the ______  line</a:t>
            </a:r>
            <a:r>
              <a:rPr lang="en-US" sz="4400" dirty="0" smtClean="0"/>
              <a:t>.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890800" y="3352800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C000"/>
                </a:solidFill>
              </a:rPr>
              <a:t>index</a:t>
            </a:r>
            <a:endParaRPr lang="en-US" sz="4800" dirty="0">
              <a:solidFill>
                <a:srgbClr val="FFC000"/>
              </a:solidFill>
            </a:endParaRPr>
          </a:p>
        </p:txBody>
      </p:sp>
      <p:pic>
        <p:nvPicPr>
          <p:cNvPr id="8194" name="Picture 2" descr="http://www.therockerbox.com/Contour_Lines_A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030" y="802340"/>
            <a:ext cx="6270949" cy="437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880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644098"/>
            <a:ext cx="7543800" cy="9144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All contour lines are ___________.</a:t>
            </a:r>
            <a:endParaRPr lang="en-US" sz="28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371600"/>
            <a:ext cx="4897255" cy="455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38800" y="381000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C000"/>
                </a:solidFill>
              </a:rPr>
              <a:t>closed</a:t>
            </a:r>
            <a:endParaRPr lang="en-US" sz="4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1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encrypted-tbn1.gstatic.com/images?q=tbn:ANd9GcSJGqYNOxwfAG34_CknH9lICpZ0220nez7d4re8KH0p0_Agq36Cv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295400"/>
            <a:ext cx="6629400" cy="385587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143000" y="304800"/>
            <a:ext cx="7391400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Segoe Print" panose="02000600000000000000" pitchFamily="2" charset="0"/>
              </a:rPr>
              <a:t>Look at how close the lines are!</a:t>
            </a:r>
            <a:endParaRPr lang="en-US" sz="2800" b="1" dirty="0">
              <a:latin typeface="Segoe Print" panose="02000600000000000000" pitchFamily="2" charset="0"/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524000" y="1905000"/>
            <a:ext cx="1905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Gentle</a:t>
            </a:r>
            <a:endParaRPr lang="en-US" sz="36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3733800" y="3429000"/>
            <a:ext cx="152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Steep</a:t>
            </a:r>
            <a:endParaRPr lang="en-US" sz="36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65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5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35"/>
          <p:cNvSpPr>
            <a:spLocks noChangeArrowheads="1"/>
          </p:cNvSpPr>
          <p:nvPr/>
        </p:nvSpPr>
        <p:spPr bwMode="auto">
          <a:xfrm>
            <a:off x="0" y="0"/>
            <a:ext cx="914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Stream Flow…How can you determine the direction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that a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stream flows?</a:t>
            </a:r>
          </a:p>
        </p:txBody>
      </p:sp>
      <p:pic>
        <p:nvPicPr>
          <p:cNvPr id="8194" name="Picture 2" descr="http://www.tutorialsolutions.com/iinterval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2891742"/>
            <a:ext cx="5105400" cy="3817715"/>
          </a:xfrm>
          <a:prstGeom prst="rect">
            <a:avLst/>
          </a:prstGeom>
          <a:noFill/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 rot="30734">
            <a:off x="1399262" y="993053"/>
            <a:ext cx="29749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>
                <a:solidFill>
                  <a:srgbClr val="CC6600"/>
                </a:solidFill>
              </a:rPr>
              <a:t>Water flows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91899" y="1774176"/>
            <a:ext cx="66294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dirty="0"/>
              <a:t>Contour lines point uphill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 rot="1021666">
            <a:off x="3839249" y="1008928"/>
            <a:ext cx="3352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>
                <a:solidFill>
                  <a:srgbClr val="CC6600"/>
                </a:solidFill>
              </a:rPr>
              <a:t>DOWN HILL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rot="5400000" flipH="1" flipV="1">
            <a:off x="4800600" y="4800600"/>
            <a:ext cx="914400" cy="914400"/>
          </a:xfrm>
          <a:prstGeom prst="straightConnector1">
            <a:avLst/>
          </a:prstGeom>
          <a:ln w="635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609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5" grpId="0" autoUpdateAnimBg="0"/>
      <p:bldP spid="6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030249" y="762000"/>
            <a:ext cx="5105400" cy="838200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FFC000"/>
                </a:solidFill>
              </a:rPr>
              <a:t>Observation</a:t>
            </a:r>
            <a:endParaRPr lang="en-US" sz="4000" dirty="0">
              <a:solidFill>
                <a:srgbClr val="FFC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43800" cy="914400"/>
          </a:xfrm>
        </p:spPr>
        <p:txBody>
          <a:bodyPr/>
          <a:lstStyle/>
          <a:p>
            <a:r>
              <a:rPr lang="en-US" dirty="0" smtClean="0"/>
              <a:t>Using your senses is called:</a:t>
            </a:r>
            <a:endParaRPr lang="en-US" dirty="0"/>
          </a:p>
        </p:txBody>
      </p:sp>
      <p:pic>
        <p:nvPicPr>
          <p:cNvPr id="1026" name="Picture 2" descr="http://2.bp.blogspot.com/_nT9c4A843HE/S7uPDqZei_I/AAAAAAAAANs/Rn660dl9YMw/s1600/Pet-Observation-Dom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00200"/>
            <a:ext cx="4419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853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2" name="Picture 4" descr="simple topo map with stream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9093" name="Line 5"/>
          <p:cNvSpPr>
            <a:spLocks noChangeShapeType="1"/>
          </p:cNvSpPr>
          <p:nvPr/>
        </p:nvSpPr>
        <p:spPr bwMode="auto">
          <a:xfrm flipH="1" flipV="1">
            <a:off x="3276600" y="2819400"/>
            <a:ext cx="1143000" cy="762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9094" name="Line 6"/>
          <p:cNvSpPr>
            <a:spLocks noChangeShapeType="1"/>
          </p:cNvSpPr>
          <p:nvPr/>
        </p:nvSpPr>
        <p:spPr bwMode="auto">
          <a:xfrm flipH="1" flipV="1">
            <a:off x="2667000" y="457200"/>
            <a:ext cx="152400" cy="1828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9095" name="Text Box 7"/>
          <p:cNvSpPr txBox="1">
            <a:spLocks noChangeArrowheads="1"/>
          </p:cNvSpPr>
          <p:nvPr/>
        </p:nvSpPr>
        <p:spPr bwMode="auto">
          <a:xfrm>
            <a:off x="1676400" y="3962400"/>
            <a:ext cx="4495800" cy="11874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Contour lines point uphill when crossing a river &amp; river flows downhill (opposite direction)</a:t>
            </a:r>
          </a:p>
        </p:txBody>
      </p:sp>
      <p:sp>
        <p:nvSpPr>
          <p:cNvPr id="89096" name="Line 8"/>
          <p:cNvSpPr>
            <a:spLocks noChangeShapeType="1"/>
          </p:cNvSpPr>
          <p:nvPr/>
        </p:nvSpPr>
        <p:spPr bwMode="auto">
          <a:xfrm flipV="1">
            <a:off x="7848600" y="4876800"/>
            <a:ext cx="838200" cy="1676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49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3" grpId="0" animBg="1"/>
      <p:bldP spid="89094" grpId="0" animBg="1"/>
      <p:bldP spid="89095" grpId="0" animBg="1"/>
      <p:bldP spid="8909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0" y="0"/>
            <a:ext cx="6781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latin typeface="Arial" pitchFamily="34" charset="0"/>
                <a:cs typeface="Arial" pitchFamily="34" charset="0"/>
              </a:rPr>
              <a:t>Benchmark—</a:t>
            </a:r>
          </a:p>
        </p:txBody>
      </p:sp>
      <p:sp>
        <p:nvSpPr>
          <p:cNvPr id="88069" name="Text Box 5"/>
          <p:cNvSpPr txBox="1">
            <a:spLocks noChangeArrowheads="1"/>
          </p:cNvSpPr>
          <p:nvPr/>
        </p:nvSpPr>
        <p:spPr bwMode="auto">
          <a:xfrm>
            <a:off x="304800" y="533400"/>
            <a:ext cx="6096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Arial" pitchFamily="34" charset="0"/>
                <a:cs typeface="Arial" pitchFamily="34" charset="0"/>
              </a:rPr>
              <a:t>A place where the elevation has been measured and a marker has been placed.  </a:t>
            </a:r>
          </a:p>
        </p:txBody>
      </p:sp>
      <p:pic>
        <p:nvPicPr>
          <p:cNvPr id="9" name="Picture 4" descr="http://www.acsu.buffalo.edu/~dbertuca/features/gifts/benchmar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228600"/>
            <a:ext cx="2466975" cy="2387396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619128"/>
            <a:ext cx="5156200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971800"/>
            <a:ext cx="4089400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147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73" name="Text Box 9"/>
          <p:cNvSpPr txBox="1">
            <a:spLocks noChangeArrowheads="1"/>
          </p:cNvSpPr>
          <p:nvPr/>
        </p:nvSpPr>
        <p:spPr bwMode="auto">
          <a:xfrm>
            <a:off x="152400" y="152400"/>
            <a:ext cx="6629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Arial" pitchFamily="34" charset="0"/>
                <a:cs typeface="Arial" pitchFamily="34" charset="0"/>
              </a:rPr>
              <a:t>Represented on a topographic map with a 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BM followed by a number</a:t>
            </a:r>
          </a:p>
        </p:txBody>
      </p:sp>
      <p:pic>
        <p:nvPicPr>
          <p:cNvPr id="19458" name="Picture 2" descr="http://www.wvbike.org/west_fork_trail/images/benchmark-topo-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590800"/>
            <a:ext cx="2937074" cy="2209800"/>
          </a:xfrm>
          <a:prstGeom prst="rect">
            <a:avLst/>
          </a:prstGeom>
          <a:noFill/>
        </p:spPr>
      </p:pic>
      <p:pic>
        <p:nvPicPr>
          <p:cNvPr id="19460" name="Picture 4" descr="http://www.csus.edu/indiv/s/slaymaker/archives/geol10l/benchmar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447800"/>
            <a:ext cx="3710909" cy="40100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9449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0" y="0"/>
            <a:ext cx="914400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dirty="0" smtClean="0">
                <a:latin typeface="Arial Black" pitchFamily="34" charset="0"/>
              </a:rPr>
              <a:t>Hills vs. Depressions…How can you tell the difference?</a:t>
            </a:r>
          </a:p>
          <a:p>
            <a:pPr eaLnBrk="1" hangingPunct="1"/>
            <a:endParaRPr lang="en-US" sz="2800" dirty="0" smtClean="0">
              <a:latin typeface="Arial Black" pitchFamily="34" charset="0"/>
            </a:endParaRPr>
          </a:p>
          <a:p>
            <a:pPr eaLnBrk="1" hangingPunct="1">
              <a:buFontTx/>
              <a:buNone/>
            </a:pPr>
            <a:endParaRPr lang="en-US" sz="2800" dirty="0" smtClean="0">
              <a:latin typeface="Arial Black" pitchFamily="34" charset="0"/>
            </a:endParaRPr>
          </a:p>
          <a:p>
            <a:pPr eaLnBrk="1" hangingPunct="1">
              <a:buFontTx/>
              <a:buNone/>
            </a:pPr>
            <a:endParaRPr lang="en-US" sz="2800" dirty="0" smtClean="0">
              <a:latin typeface="Arial Black" pitchFamily="34" charset="0"/>
            </a:endParaRPr>
          </a:p>
        </p:txBody>
      </p:sp>
      <p:pic>
        <p:nvPicPr>
          <p:cNvPr id="21507" name="Picture 32" descr="q3185"/>
          <p:cNvPicPr>
            <a:picLocks noChangeAspect="1" noChangeArrowheads="1"/>
          </p:cNvPicPr>
          <p:nvPr/>
        </p:nvPicPr>
        <p:blipFill>
          <a:blip r:embed="rId3" cstate="print"/>
          <a:srcRect t="36844"/>
          <a:stretch>
            <a:fillRect/>
          </a:stretch>
        </p:blipFill>
        <p:spPr bwMode="auto">
          <a:xfrm>
            <a:off x="457200" y="1693905"/>
            <a:ext cx="8229600" cy="348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Text Box 33"/>
          <p:cNvSpPr txBox="1">
            <a:spLocks noChangeArrowheads="1"/>
          </p:cNvSpPr>
          <p:nvPr/>
        </p:nvSpPr>
        <p:spPr bwMode="auto">
          <a:xfrm>
            <a:off x="0" y="5257800"/>
            <a:ext cx="91440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latin typeface="Arial" charset="0"/>
              </a:rPr>
              <a:t>Depressions show a </a:t>
            </a:r>
            <a:r>
              <a:rPr lang="en-US" sz="2800" u="sng" dirty="0">
                <a:latin typeface="Arial" charset="0"/>
              </a:rPr>
              <a:t>				</a:t>
            </a:r>
            <a:r>
              <a:rPr lang="en-US" sz="2800" dirty="0">
                <a:latin typeface="Arial" charset="0"/>
              </a:rPr>
              <a:t> in elevation and have  </a:t>
            </a:r>
            <a:r>
              <a:rPr lang="en-US" sz="2800" u="sng" dirty="0">
                <a:latin typeface="Arial" charset="0"/>
              </a:rPr>
              <a:t>						</a:t>
            </a:r>
            <a:r>
              <a:rPr lang="en-US" sz="2800" dirty="0">
                <a:latin typeface="Arial" charset="0"/>
              </a:rPr>
              <a:t>on them.  </a:t>
            </a:r>
          </a:p>
          <a:p>
            <a:pPr>
              <a:spcBef>
                <a:spcPct val="50000"/>
              </a:spcBef>
            </a:pPr>
            <a:r>
              <a:rPr lang="en-US" sz="2800" dirty="0">
                <a:latin typeface="Arial" charset="0"/>
              </a:rPr>
              <a:t>Hills show an </a:t>
            </a:r>
            <a:r>
              <a:rPr lang="en-US" sz="2800" b="1" u="sng" dirty="0">
                <a:latin typeface="Arial" charset="0"/>
              </a:rPr>
              <a:t>				</a:t>
            </a:r>
            <a:r>
              <a:rPr lang="en-US" sz="2800" dirty="0">
                <a:latin typeface="Arial" charset="0"/>
              </a:rPr>
              <a:t> in elevation.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29000" y="5181600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decrease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7400" y="5715000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hachure lines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38400" y="6334780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increase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0" y="5257800"/>
            <a:ext cx="2057400" cy="533400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rot="5400000" flipH="1" flipV="1">
            <a:off x="1600200" y="3886200"/>
            <a:ext cx="1371600" cy="1371600"/>
          </a:xfrm>
          <a:prstGeom prst="straightConnector1">
            <a:avLst/>
          </a:prstGeom>
          <a:ln w="698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477000" y="2362200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  <a:latin typeface="Arial Black" pitchFamily="34" charset="0"/>
              </a:rPr>
              <a:t>Hill</a:t>
            </a:r>
            <a:endParaRPr lang="en-US" sz="32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41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  <p:bldP spid="1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050" y="1295400"/>
            <a:ext cx="7543800" cy="9144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Depressions have hachure lines.</a:t>
            </a:r>
            <a:endParaRPr lang="en-US" sz="2400" dirty="0"/>
          </a:p>
        </p:txBody>
      </p:sp>
      <p:pic>
        <p:nvPicPr>
          <p:cNvPr id="6146" name="Picture 2" descr="http://etc.usf.edu/clipart/56200/56262/56262_depress_cont_lg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819400"/>
            <a:ext cx="66675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10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81000" y="304800"/>
            <a:ext cx="7772400" cy="5257800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sz="4000">
                <a:latin typeface="Arial Black" pitchFamily="34" charset="0"/>
              </a:rPr>
              <a:t>Rules for depressions:</a:t>
            </a:r>
          </a:p>
          <a:p>
            <a:r>
              <a:rPr lang="en-US" sz="4000"/>
              <a:t>The first depression contour is the </a:t>
            </a:r>
            <a:r>
              <a:rPr lang="en-US" sz="4000" b="1" u="sng"/>
              <a:t>same elevation as the lowest regular contour line before it.  </a:t>
            </a:r>
          </a:p>
          <a:p>
            <a:r>
              <a:rPr lang="en-US" sz="4000"/>
              <a:t>The second depression contour (and so forth) is where the elevation </a:t>
            </a:r>
            <a:r>
              <a:rPr lang="en-US" sz="4000" b="1" u="sng"/>
              <a:t>DECREASES by the contour interval.</a:t>
            </a:r>
          </a:p>
        </p:txBody>
      </p:sp>
    </p:spTree>
    <p:extLst>
      <p:ext uri="{BB962C8B-B14F-4D97-AF65-F5344CB8AC3E}">
        <p14:creationId xmlns:p14="http://schemas.microsoft.com/office/powerpoint/2010/main" val="4076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7543800" cy="9144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Slope</a:t>
            </a:r>
            <a:endParaRPr lang="en-US" sz="2800" dirty="0"/>
          </a:p>
        </p:txBody>
      </p:sp>
      <p:pic>
        <p:nvPicPr>
          <p:cNvPr id="5122" name="Picture 2" descr="http://ts3.mm.bing.net/images/thumbnail.aspx?q=1516220258562&amp;id=317373a647a8a44057f047e6b4f10e66&amp;url=http%3a%2f%2fwww.freemathhelp.com%2fimages%2flessons%2fpointslope4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599" y="1600200"/>
            <a:ext cx="5082611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464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94855"/>
            <a:ext cx="7543800" cy="9144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Slope</a:t>
            </a:r>
            <a:endParaRPr lang="en-US" sz="2800" dirty="0"/>
          </a:p>
        </p:txBody>
      </p:sp>
      <p:pic>
        <p:nvPicPr>
          <p:cNvPr id="3074" name="Picture 2" descr="http://ts4.mm.bing.net/images/thumbnail.aspx?q=1574423506815&amp;id=5b86dbecbc50a806247d447bf5346bec&amp;url=http%3a%2f%2fgeokov.com%2fImages%2ftopography%2fslope-diagra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371600"/>
            <a:ext cx="4037086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354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7543800" cy="9144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Gradient = slope</a:t>
            </a:r>
            <a:endParaRPr lang="en-US" sz="2800" dirty="0"/>
          </a:p>
        </p:txBody>
      </p:sp>
      <p:pic>
        <p:nvPicPr>
          <p:cNvPr id="2050" name="Picture 2" descr="http://ts1.mm.bing.net/images/thumbnail.aspx?q=1521327212648&amp;id=591e2e4ef70ea60f51ed837ff0d606ed&amp;url=http%3a%2f%2fwww.myoops.org%2ftwocw%2fusu%2fForest__Range__and_Wildlife_Sciences%2fWildland_Fire_Management_and_Planning%2fslopeCal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324" y="1977570"/>
            <a:ext cx="5730876" cy="420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762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7543800" cy="9144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Gradient</a:t>
            </a:r>
            <a:endParaRPr lang="en-US" sz="2800" dirty="0"/>
          </a:p>
        </p:txBody>
      </p:sp>
      <p:pic>
        <p:nvPicPr>
          <p:cNvPr id="6146" name="Picture 2" descr="File:Peak of the Matterhorn, seen from Zermatt, Switzerland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752600"/>
            <a:ext cx="6553200" cy="428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494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962400" y="925882"/>
            <a:ext cx="2819400" cy="10668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C000"/>
                </a:solidFill>
              </a:rPr>
              <a:t>Inference</a:t>
            </a:r>
            <a:endParaRPr lang="en-US" sz="3600" dirty="0">
              <a:solidFill>
                <a:srgbClr val="FFC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75438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An assumption made on observations is called an </a:t>
            </a:r>
            <a:endParaRPr lang="en-US" dirty="0"/>
          </a:p>
        </p:txBody>
      </p:sp>
      <p:pic>
        <p:nvPicPr>
          <p:cNvPr id="2050" name="Picture 2" descr="http://www.studyzone.org/testprep/ela4/o/j0092127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981200"/>
            <a:ext cx="5362575" cy="3746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78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990600"/>
            <a:ext cx="7543800" cy="9144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Profile: what it looks like from the side.</a:t>
            </a:r>
            <a:endParaRPr lang="en-US" sz="2400" dirty="0"/>
          </a:p>
        </p:txBody>
      </p:sp>
      <p:pic>
        <p:nvPicPr>
          <p:cNvPr id="4098" name="Picture 2" descr="http://ts4.mm.bing.net/images/thumbnail.aspx?q=1533681210067&amp;id=bc955caa2fd49f93e953777710d73e7f&amp;url=http%3a%2f%2f1.bp.blogspot.com%2f_TPrpiIn31Lw%2fTFKYGkz2PsI%2fAAAAAAAAAF4%2f3s4DfzYYLNI%2fs320%2fconical%2bhill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133600"/>
            <a:ext cx="3810000" cy="4369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ts2.mm.bing.net/images/thumbnail.aspx?q=1581893749889&amp;id=94042cfaa7418419328f1be35509f2fe&amp;url=http%3a%2f%2fwww.armystudyguide.com%2fimages2%2fa01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799" y="1371600"/>
            <a:ext cx="3934145" cy="4369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682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057400"/>
            <a:ext cx="75438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Need practice drawing a profile?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www.tasagraphicarts.com/activities/profile.html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17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mnh.isu.edu/digitalatlas/geog/basics/img/topog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676" y="582243"/>
            <a:ext cx="4547124" cy="592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625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state.nj.us/dep/seeds/mapsym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81000"/>
            <a:ext cx="5619750" cy="601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439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219200"/>
            <a:ext cx="53340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5532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 real topographic map.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62072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62200"/>
            <a:ext cx="3657600" cy="1828800"/>
          </a:xfrm>
        </p:spPr>
        <p:txBody>
          <a:bodyPr>
            <a:noAutofit/>
          </a:bodyPr>
          <a:lstStyle/>
          <a:p>
            <a:r>
              <a:rPr lang="en-US" sz="2400" dirty="0" smtClean="0"/>
              <a:t>Longitude is in </a:t>
            </a:r>
            <a:r>
              <a:rPr lang="en-US" sz="2400" dirty="0" smtClean="0">
                <a:solidFill>
                  <a:srgbClr val="FE6950"/>
                </a:solidFill>
              </a:rPr>
              <a:t>pink</a:t>
            </a:r>
            <a:r>
              <a:rPr lang="en-US" sz="2400" dirty="0" smtClean="0"/>
              <a:t>.  Latitude is in </a:t>
            </a:r>
            <a:r>
              <a:rPr lang="en-US" sz="2400" dirty="0" smtClean="0">
                <a:solidFill>
                  <a:srgbClr val="FFFF00"/>
                </a:solidFill>
              </a:rPr>
              <a:t>yellow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98224" y="1673775"/>
            <a:ext cx="6781800" cy="404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55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90600"/>
            <a:ext cx="7219950" cy="406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51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69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362200" y="1219200"/>
            <a:ext cx="3962400" cy="4572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C000"/>
                </a:solidFill>
              </a:rPr>
              <a:t>Classification</a:t>
            </a:r>
            <a:endParaRPr lang="en-US" sz="3600" dirty="0">
              <a:solidFill>
                <a:srgbClr val="FFC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66800"/>
            <a:ext cx="75438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Grouping according to common characteristics is called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944" y="1905000"/>
            <a:ext cx="6161139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540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5" descr="TripleBeamBalanceCNC6-4_M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981200"/>
            <a:ext cx="3586264" cy="2031806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447800"/>
            <a:ext cx="7543800" cy="9144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000" dirty="0" smtClean="0"/>
              <a:t>Mass is measured with a balance.</a:t>
            </a:r>
          </a:p>
        </p:txBody>
      </p:sp>
    </p:spTree>
    <p:extLst>
      <p:ext uri="{BB962C8B-B14F-4D97-AF65-F5344CB8AC3E}">
        <p14:creationId xmlns:p14="http://schemas.microsoft.com/office/powerpoint/2010/main" val="124654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5" descr="meniscusirr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0400" y="838200"/>
            <a:ext cx="2535237" cy="35083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Volume is measured with a graduated cylinder.</a:t>
            </a:r>
          </a:p>
        </p:txBody>
      </p:sp>
    </p:spTree>
    <p:extLst>
      <p:ext uri="{BB962C8B-B14F-4D97-AF65-F5344CB8AC3E}">
        <p14:creationId xmlns:p14="http://schemas.microsoft.com/office/powerpoint/2010/main" val="54781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5" descr="rectprismvol1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5600" y="1295400"/>
            <a:ext cx="3575050" cy="34290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What is the volume of this?</a:t>
            </a:r>
          </a:p>
        </p:txBody>
      </p:sp>
    </p:spTree>
    <p:extLst>
      <p:ext uri="{BB962C8B-B14F-4D97-AF65-F5344CB8AC3E}">
        <p14:creationId xmlns:p14="http://schemas.microsoft.com/office/powerpoint/2010/main" val="387217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radeshow">
  <a:themeElements>
    <a:clrScheme name="Tradeshow">
      <a:dk1>
        <a:srgbClr val="3F3F3F"/>
      </a:dk1>
      <a:lt1>
        <a:srgbClr val="FFFFFF"/>
      </a:lt1>
      <a:dk2>
        <a:srgbClr val="7DAFC3"/>
      </a:dk2>
      <a:lt2>
        <a:srgbClr val="E5E4DF"/>
      </a:lt2>
      <a:accent1>
        <a:srgbClr val="7C959A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79A4"/>
      </a:hlink>
      <a:folHlink>
        <a:srgbClr val="595959"/>
      </a:folHlink>
    </a:clrScheme>
    <a:fontScheme name="Tradeshow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宋体"/>
        <a:font script="Hant" typeface="新細明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adeshow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300000"/>
              </a:schemeClr>
            </a:gs>
            <a:gs pos="35000">
              <a:schemeClr val="phClr">
                <a:tint val="45000"/>
                <a:satMod val="300000"/>
              </a:schemeClr>
            </a:gs>
            <a:gs pos="69000">
              <a:schemeClr val="phClr">
                <a:tint val="45000"/>
                <a:satMod val="350000"/>
              </a:schemeClr>
            </a:gs>
            <a:gs pos="100000">
              <a:schemeClr val="phClr">
                <a:tint val="60000"/>
                <a:satMod val="350000"/>
              </a:schemeClr>
            </a:gs>
          </a:gsLst>
          <a:path path="circle">
            <a:fillToRect l="50000" t="50000" r="100000" b="100000"/>
          </a:path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38475" cap="flat" cmpd="sng" algn="ctr">
          <a:solidFill>
            <a:schemeClr val="phClr"/>
          </a:solidFill>
          <a:prstDash val="solid"/>
        </a:ln>
        <a:ln w="548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4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>
              <a:rot lat="0" lon="0" rev="3600000"/>
            </a:lightRig>
          </a:scene3d>
          <a:sp3d contourW="31750" prstMaterial="flat">
            <a:bevelT w="127000" h="254000" prst="angle"/>
            <a:contourClr>
              <a:schemeClr val="phClr">
                <a:shade val="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20000">
              <a:schemeClr val="phClr">
                <a:tint val="80000"/>
                <a:lumMod val="100000"/>
              </a:schemeClr>
            </a:gs>
            <a:gs pos="100000">
              <a:schemeClr val="phClr">
                <a:tint val="100000"/>
                <a:lumMod val="80000"/>
              </a:schemeClr>
            </a:gs>
          </a:gsLst>
          <a:path path="circle">
            <a:fillToRect l="50000" t="20000" r="100000" b="100000"/>
          </a:path>
        </a:gra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shade val="100000"/>
                <a:lumMod val="60000"/>
              </a:schemeClr>
            </a:gs>
          </a:gsLst>
          <a:path path="circle">
            <a:fillToRect l="50000" t="2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TC101859861[[fn=Tradeshow]]</Template>
  <TotalTime>15799</TotalTime>
  <Words>783</Words>
  <Application>Microsoft Office PowerPoint</Application>
  <PresentationFormat>On-screen Show (4:3)</PresentationFormat>
  <Paragraphs>167</Paragraphs>
  <Slides>57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Tradeshow</vt:lpstr>
      <vt:lpstr>Today   10/09/14 period 1</vt:lpstr>
      <vt:lpstr>Today   10/9/14 period 7</vt:lpstr>
      <vt:lpstr>Unit 1 Intro and  Topographic Maps</vt:lpstr>
      <vt:lpstr>Using your senses is called:</vt:lpstr>
      <vt:lpstr>An assumption made on observations is called an </vt:lpstr>
      <vt:lpstr>Grouping according to common characteristics is called</vt:lpstr>
      <vt:lpstr>Mass is measured with a balance.</vt:lpstr>
      <vt:lpstr>Volume is measured with a graduated cylinder.</vt:lpstr>
      <vt:lpstr>What is the volume of this?</vt:lpstr>
      <vt:lpstr>The science of determining your position on Earth is called:</vt:lpstr>
      <vt:lpstr>Coordinate Systems use two points to show location.</vt:lpstr>
      <vt:lpstr>These are lines of…?</vt:lpstr>
      <vt:lpstr>PowerPoint Presentation</vt:lpstr>
      <vt:lpstr>PowerPoint Presentation</vt:lpstr>
      <vt:lpstr>These are lines of…?</vt:lpstr>
      <vt:lpstr>PowerPoint Presentation</vt:lpstr>
      <vt:lpstr>Breaking it down…</vt:lpstr>
      <vt:lpstr>PowerPoint Presentation</vt:lpstr>
      <vt:lpstr>PowerPoint Presentation</vt:lpstr>
      <vt:lpstr>PowerPoint Presentation</vt:lpstr>
      <vt:lpstr>How many time zones are there on Earth?</vt:lpstr>
      <vt:lpstr>What are time zones based on?</vt:lpstr>
      <vt:lpstr>If you move one time zone to the East, time will be one hour ___?</vt:lpstr>
      <vt:lpstr>So the opposite must be true.</vt:lpstr>
      <vt:lpstr>PowerPoint Presentation</vt:lpstr>
      <vt:lpstr>A region of space in which a similar quantity can be measured is called the __.</vt:lpstr>
      <vt:lpstr>PowerPoint Presentation</vt:lpstr>
      <vt:lpstr>PowerPoint Presentation</vt:lpstr>
      <vt:lpstr>What ever is measured on the map is called the Field.</vt:lpstr>
      <vt:lpstr>PowerPoint Presentation</vt:lpstr>
      <vt:lpstr>Elevation</vt:lpstr>
      <vt:lpstr>Topographic maps are also called…</vt:lpstr>
      <vt:lpstr>The distance between contour lines is called the …</vt:lpstr>
      <vt:lpstr>PowerPoint Presentation</vt:lpstr>
      <vt:lpstr>All points on the same line have the same ________________.</vt:lpstr>
      <vt:lpstr>Every 5th line there is a darker line called the ______  line.</vt:lpstr>
      <vt:lpstr>All contour lines are ___________.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Depressions have hachure lines.</vt:lpstr>
      <vt:lpstr>PowerPoint Presentation</vt:lpstr>
      <vt:lpstr>Slope</vt:lpstr>
      <vt:lpstr>Slope</vt:lpstr>
      <vt:lpstr>Gradient = slope</vt:lpstr>
      <vt:lpstr>Gradient</vt:lpstr>
      <vt:lpstr>Profile: what it looks like from the side.</vt:lpstr>
      <vt:lpstr>Need practice drawing a profile?</vt:lpstr>
      <vt:lpstr>PowerPoint Presentation</vt:lpstr>
      <vt:lpstr>PowerPoint Presentation</vt:lpstr>
      <vt:lpstr>A real topographic map.</vt:lpstr>
      <vt:lpstr>Longitude is in pink.  Latitude is in yellow.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7 Topographic Maps</dc:title>
  <dc:creator>Teresa</dc:creator>
  <cp:lastModifiedBy>Weiler, Teresa M</cp:lastModifiedBy>
  <cp:revision>234</cp:revision>
  <dcterms:created xsi:type="dcterms:W3CDTF">2011-02-08T00:02:00Z</dcterms:created>
  <dcterms:modified xsi:type="dcterms:W3CDTF">2014-10-09T17:52:34Z</dcterms:modified>
</cp:coreProperties>
</file>